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7" r:id="rId6"/>
    <p:sldId id="277" r:id="rId7"/>
    <p:sldId id="268" r:id="rId8"/>
    <p:sldId id="269" r:id="rId9"/>
    <p:sldId id="260" r:id="rId10"/>
    <p:sldId id="261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уч. ст., доцент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2015-2016 уч. г.</c:v>
                </c:pt>
                <c:pt idx="1">
                  <c:v>2016-2017 уч.г.</c:v>
                </c:pt>
                <c:pt idx="2">
                  <c:v>2017-2018 уч.г.</c:v>
                </c:pt>
                <c:pt idx="3">
                  <c:v>2018-2019 уч.г.</c:v>
                </c:pt>
                <c:pt idx="4">
                  <c:v>2019-2020 уч.г.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ст. преп.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2015-2016 уч. г.</c:v>
                </c:pt>
                <c:pt idx="1">
                  <c:v>2016-2017 уч.г.</c:v>
                </c:pt>
                <c:pt idx="2">
                  <c:v>2017-2018 уч.г.</c:v>
                </c:pt>
                <c:pt idx="3">
                  <c:v>2018-2019 уч.г.</c:v>
                </c:pt>
                <c:pt idx="4">
                  <c:v>2019-2020 уч.г.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52.5</c:v>
                </c:pt>
                <c:pt idx="4">
                  <c:v>52.5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преп.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2015-2016 уч. г.</c:v>
                </c:pt>
                <c:pt idx="1">
                  <c:v>2016-2017 уч.г.</c:v>
                </c:pt>
                <c:pt idx="2">
                  <c:v>2017-2018 уч.г.</c:v>
                </c:pt>
                <c:pt idx="3">
                  <c:v>2018-2019 уч.г.</c:v>
                </c:pt>
                <c:pt idx="4">
                  <c:v>2019-2020 уч.г.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12.5</c:v>
                </c:pt>
                <c:pt idx="4">
                  <c:v>12.5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521536"/>
        <c:axId val="21523072"/>
        <c:axId val="60746368"/>
      </c:bar3DChart>
      <c:catAx>
        <c:axId val="21521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1523072"/>
        <c:crosses val="autoZero"/>
        <c:auto val="1"/>
        <c:lblAlgn val="ctr"/>
        <c:lblOffset val="100"/>
        <c:noMultiLvlLbl val="0"/>
      </c:catAx>
      <c:valAx>
        <c:axId val="21523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521536"/>
        <c:crosses val="autoZero"/>
        <c:crossBetween val="between"/>
      </c:valAx>
      <c:serAx>
        <c:axId val="60746368"/>
        <c:scaling>
          <c:orientation val="minMax"/>
        </c:scaling>
        <c:delete val="1"/>
        <c:axPos val="b"/>
        <c:majorTickMark val="out"/>
        <c:minorTickMark val="none"/>
        <c:tickLblPos val="nextTo"/>
        <c:crossAx val="21523072"/>
        <c:crosses val="autoZero"/>
      </c:ser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BE3120-87DA-4C11-8E90-4A6226D3EC8E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99462488-B47B-433C-92F0-CC3FF0F1FEF1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100" b="1" dirty="0" smtClean="0">
              <a:solidFill>
                <a:schemeClr val="tx1"/>
              </a:solidFill>
            </a:rPr>
            <a:t>Курсы повышения квалификации:</a:t>
          </a:r>
        </a:p>
        <a:p>
          <a:r>
            <a:rPr lang="ru-RU" sz="1100" dirty="0" smtClean="0">
              <a:solidFill>
                <a:schemeClr val="tx1"/>
              </a:solidFill>
            </a:rPr>
            <a:t>- ГОУ  ДПО «Институт развития образования и повышения квалификации»;</a:t>
          </a:r>
        </a:p>
        <a:p>
          <a:r>
            <a:rPr lang="ru-RU" sz="1100" dirty="0" smtClean="0">
              <a:solidFill>
                <a:schemeClr val="tx1"/>
              </a:solidFill>
            </a:rPr>
            <a:t>- Национальный Открытый Университет «</a:t>
          </a:r>
          <a:r>
            <a:rPr lang="ru-RU" sz="1100" dirty="0" err="1" smtClean="0">
              <a:solidFill>
                <a:schemeClr val="tx1"/>
              </a:solidFill>
            </a:rPr>
            <a:t>Интуит</a:t>
          </a:r>
          <a:r>
            <a:rPr lang="ru-RU" sz="1100" dirty="0" smtClean="0">
              <a:solidFill>
                <a:schemeClr val="tx1"/>
              </a:solidFill>
            </a:rPr>
            <a:t>»; </a:t>
          </a:r>
        </a:p>
        <a:p>
          <a:r>
            <a:rPr lang="ru-RU" sz="1100" dirty="0" smtClean="0">
              <a:solidFill>
                <a:schemeClr val="tx1"/>
              </a:solidFill>
            </a:rPr>
            <a:t>- «Университет без границ» МГУ им. М.В. Ломоносова.</a:t>
          </a:r>
          <a:endParaRPr lang="ru-RU" sz="1100" dirty="0">
            <a:solidFill>
              <a:schemeClr val="tx1"/>
            </a:solidFill>
          </a:endParaRPr>
        </a:p>
      </dgm:t>
    </dgm:pt>
    <dgm:pt modelId="{ECDFEA54-09DF-489D-94D5-8CBBD08E8EE0}" type="parTrans" cxnId="{63DD0453-12B4-497A-8959-2F525614771E}">
      <dgm:prSet/>
      <dgm:spPr/>
      <dgm:t>
        <a:bodyPr/>
        <a:lstStyle/>
        <a:p>
          <a:endParaRPr lang="ru-RU"/>
        </a:p>
      </dgm:t>
    </dgm:pt>
    <dgm:pt modelId="{7F60331E-DE82-4541-A66C-A953DA69125A}" type="sibTrans" cxnId="{63DD0453-12B4-497A-8959-2F525614771E}">
      <dgm:prSet/>
      <dgm:spPr/>
      <dgm:t>
        <a:bodyPr/>
        <a:lstStyle/>
        <a:p>
          <a:endParaRPr lang="ru-RU"/>
        </a:p>
      </dgm:t>
    </dgm:pt>
    <dgm:pt modelId="{F400077A-AE6E-43EC-8DBA-420A622C8D9C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100" b="1" dirty="0" smtClean="0">
              <a:solidFill>
                <a:schemeClr val="tx1"/>
              </a:solidFill>
            </a:rPr>
            <a:t>Стажировки: </a:t>
          </a:r>
        </a:p>
        <a:p>
          <a:r>
            <a:rPr lang="ru-RU" sz="1100" dirty="0" smtClean="0">
              <a:solidFill>
                <a:schemeClr val="tx1"/>
              </a:solidFill>
            </a:rPr>
            <a:t>- МУ «Управление физической культуры и спорта»;</a:t>
          </a:r>
        </a:p>
        <a:p>
          <a:r>
            <a:rPr lang="ru-RU" sz="1100" dirty="0" smtClean="0">
              <a:solidFill>
                <a:schemeClr val="tx1"/>
              </a:solidFill>
            </a:rPr>
            <a:t>- ГУ «</a:t>
          </a:r>
          <a:r>
            <a:rPr lang="ru-RU" sz="1100" dirty="0" err="1" smtClean="0">
              <a:solidFill>
                <a:schemeClr val="tx1"/>
              </a:solidFill>
            </a:rPr>
            <a:t>Рыбницкая</a:t>
          </a:r>
          <a:r>
            <a:rPr lang="ru-RU" sz="1100" dirty="0" smtClean="0">
              <a:solidFill>
                <a:schemeClr val="tx1"/>
              </a:solidFill>
            </a:rPr>
            <a:t> центральная районная больница».</a:t>
          </a:r>
          <a:endParaRPr lang="ru-RU" sz="1100" dirty="0">
            <a:solidFill>
              <a:schemeClr val="tx1"/>
            </a:solidFill>
          </a:endParaRPr>
        </a:p>
      </dgm:t>
    </dgm:pt>
    <dgm:pt modelId="{FF1BB06E-F8B0-466E-97D8-66FE9B630B44}" type="parTrans" cxnId="{D4B7DD9D-D297-45B8-BF1B-5EC430258236}">
      <dgm:prSet/>
      <dgm:spPr/>
      <dgm:t>
        <a:bodyPr/>
        <a:lstStyle/>
        <a:p>
          <a:endParaRPr lang="ru-RU"/>
        </a:p>
      </dgm:t>
    </dgm:pt>
    <dgm:pt modelId="{0E0DC832-0A6F-49EB-9113-1FBE616F0FA8}" type="sibTrans" cxnId="{D4B7DD9D-D297-45B8-BF1B-5EC430258236}">
      <dgm:prSet/>
      <dgm:spPr/>
      <dgm:t>
        <a:bodyPr/>
        <a:lstStyle/>
        <a:p>
          <a:endParaRPr lang="ru-RU"/>
        </a:p>
      </dgm:t>
    </dgm:pt>
    <dgm:pt modelId="{87F6758D-E8DA-4FBB-A825-62057EEEEACA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100" b="1" dirty="0" smtClean="0">
              <a:solidFill>
                <a:schemeClr val="tx1"/>
              </a:solidFill>
            </a:rPr>
            <a:t>Профессиональная переподготовка по программе  «Менеджмент в образовании»:</a:t>
          </a:r>
        </a:p>
        <a:p>
          <a:r>
            <a:rPr lang="ru-RU" sz="1100" dirty="0" smtClean="0">
              <a:solidFill>
                <a:schemeClr val="tx1"/>
              </a:solidFill>
            </a:rPr>
            <a:t>-  ГОУ  ДПО «Институт развития образования и повышения квалификации»;</a:t>
          </a:r>
          <a:endParaRPr lang="ru-RU" sz="1100" dirty="0">
            <a:solidFill>
              <a:schemeClr val="tx1"/>
            </a:solidFill>
          </a:endParaRPr>
        </a:p>
      </dgm:t>
    </dgm:pt>
    <dgm:pt modelId="{DC24218B-F4ED-4821-BC26-E0768E7D83C4}" type="sibTrans" cxnId="{DF314DCB-C15A-49F4-8CB4-738988C125B7}">
      <dgm:prSet/>
      <dgm:spPr/>
      <dgm:t>
        <a:bodyPr/>
        <a:lstStyle/>
        <a:p>
          <a:endParaRPr lang="ru-RU"/>
        </a:p>
      </dgm:t>
    </dgm:pt>
    <dgm:pt modelId="{D1BECAD3-360B-4CE4-8DCE-16FF5992100F}" type="parTrans" cxnId="{DF314DCB-C15A-49F4-8CB4-738988C125B7}">
      <dgm:prSet/>
      <dgm:spPr/>
      <dgm:t>
        <a:bodyPr/>
        <a:lstStyle/>
        <a:p>
          <a:endParaRPr lang="ru-RU"/>
        </a:p>
      </dgm:t>
    </dgm:pt>
    <dgm:pt modelId="{FF8AE575-EB42-46CB-9B77-8D4596907DBB}">
      <dgm:prSet custT="1"/>
      <dgm:spPr>
        <a:solidFill>
          <a:schemeClr val="bg2"/>
        </a:solidFill>
      </dgm:spPr>
      <dgm:t>
        <a:bodyPr/>
        <a:lstStyle/>
        <a:p>
          <a:r>
            <a:rPr lang="ru-RU" sz="1100" b="1" dirty="0" smtClean="0">
              <a:solidFill>
                <a:schemeClr val="tx1"/>
              </a:solidFill>
            </a:rPr>
            <a:t>Распространение позитивного опыта через проведение занятий, рецензирование работ:</a:t>
          </a:r>
        </a:p>
        <a:p>
          <a:r>
            <a:rPr lang="ru-RU" sz="1100" dirty="0" smtClean="0">
              <a:solidFill>
                <a:schemeClr val="tx1"/>
              </a:solidFill>
            </a:rPr>
            <a:t>- Чтение лекций на курсах профессиональной подготовки и  курсах повышения квалификации в ГОУ ДПО «Институт развития образования и повышения  квалификации», Малой академии гимназистов, </a:t>
          </a:r>
          <a:r>
            <a:rPr lang="ru-RU" sz="1100" dirty="0" err="1" smtClean="0">
              <a:solidFill>
                <a:schemeClr val="tx1"/>
              </a:solidFill>
            </a:rPr>
            <a:t>МЦПиРОД</a:t>
          </a:r>
          <a:r>
            <a:rPr lang="ru-RU" sz="1100" dirty="0" smtClean="0">
              <a:solidFill>
                <a:schemeClr val="tx1"/>
              </a:solidFill>
            </a:rPr>
            <a:t> «КУРС</a:t>
          </a:r>
          <a:r>
            <a:rPr lang="ru-RU" sz="1100" dirty="0" smtClean="0">
              <a:solidFill>
                <a:schemeClr val="tx1"/>
              </a:solidFill>
            </a:rPr>
            <a:t>»;</a:t>
          </a:r>
        </a:p>
        <a:p>
          <a:r>
            <a:rPr lang="ru-RU" sz="1100" dirty="0" smtClean="0">
              <a:solidFill>
                <a:schemeClr val="tx1"/>
              </a:solidFill>
            </a:rPr>
            <a:t>- Рецензирование учебников, сборников научно-методических разработок.</a:t>
          </a:r>
          <a:endParaRPr lang="ru-RU" sz="1100" dirty="0" smtClean="0">
            <a:solidFill>
              <a:schemeClr val="tx1"/>
            </a:solidFill>
          </a:endParaRPr>
        </a:p>
        <a:p>
          <a:endParaRPr lang="ru-RU" sz="500" dirty="0"/>
        </a:p>
      </dgm:t>
    </dgm:pt>
    <dgm:pt modelId="{615B4CEA-C2E8-45B8-9DB5-DB454432B57C}" type="sibTrans" cxnId="{28D25BB1-7EA8-4D8D-920B-48353E5609A9}">
      <dgm:prSet/>
      <dgm:spPr/>
      <dgm:t>
        <a:bodyPr/>
        <a:lstStyle/>
        <a:p>
          <a:endParaRPr lang="ru-RU"/>
        </a:p>
      </dgm:t>
    </dgm:pt>
    <dgm:pt modelId="{25812277-CA46-40B0-A4DD-9CACA5DA1BA1}" type="parTrans" cxnId="{28D25BB1-7EA8-4D8D-920B-48353E5609A9}">
      <dgm:prSet/>
      <dgm:spPr/>
      <dgm:t>
        <a:bodyPr/>
        <a:lstStyle/>
        <a:p>
          <a:endParaRPr lang="ru-RU"/>
        </a:p>
      </dgm:t>
    </dgm:pt>
    <dgm:pt modelId="{0BB78C33-FC3D-4F8D-BCFA-A31FFA1386D9}" type="pres">
      <dgm:prSet presAssocID="{0ABE3120-87DA-4C11-8E90-4A6226D3EC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675491-E414-4432-9B07-3EBE3FD4736A}" type="pres">
      <dgm:prSet presAssocID="{99462488-B47B-433C-92F0-CC3FF0F1FEF1}" presName="parentLin" presStyleCnt="0"/>
      <dgm:spPr/>
    </dgm:pt>
    <dgm:pt modelId="{EE174877-F795-4BCE-9CB6-FC7E502B2494}" type="pres">
      <dgm:prSet presAssocID="{99462488-B47B-433C-92F0-CC3FF0F1FEF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85D04436-FB96-4CB3-82A2-DD12091CE3E8}" type="pres">
      <dgm:prSet presAssocID="{99462488-B47B-433C-92F0-CC3FF0F1FEF1}" presName="parentText" presStyleLbl="node1" presStyleIdx="0" presStyleCnt="4" custScaleX="108788" custScaleY="7292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58C10-C041-4D72-BB4B-A49AC7A21CA5}" type="pres">
      <dgm:prSet presAssocID="{99462488-B47B-433C-92F0-CC3FF0F1FEF1}" presName="negativeSpace" presStyleCnt="0"/>
      <dgm:spPr/>
    </dgm:pt>
    <dgm:pt modelId="{D4E02F40-CF98-40FD-B548-E526129C8FBF}" type="pres">
      <dgm:prSet presAssocID="{99462488-B47B-433C-92F0-CC3FF0F1FEF1}" presName="childText" presStyleLbl="conFgAcc1" presStyleIdx="0" presStyleCnt="4">
        <dgm:presLayoutVars>
          <dgm:bulletEnabled val="1"/>
        </dgm:presLayoutVars>
      </dgm:prSet>
      <dgm:spPr/>
    </dgm:pt>
    <dgm:pt modelId="{225600EE-B163-4EC5-97EA-924C5BBC57CF}" type="pres">
      <dgm:prSet presAssocID="{7F60331E-DE82-4541-A66C-A953DA69125A}" presName="spaceBetweenRectangles" presStyleCnt="0"/>
      <dgm:spPr/>
    </dgm:pt>
    <dgm:pt modelId="{F188B701-262B-4411-B4B2-4835894577BB}" type="pres">
      <dgm:prSet presAssocID="{F400077A-AE6E-43EC-8DBA-420A622C8D9C}" presName="parentLin" presStyleCnt="0"/>
      <dgm:spPr/>
    </dgm:pt>
    <dgm:pt modelId="{62984892-E00F-4034-B24F-2F2191665692}" type="pres">
      <dgm:prSet presAssocID="{F400077A-AE6E-43EC-8DBA-420A622C8D9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742EA03-642C-4D8F-B52A-B43D69E17FF9}" type="pres">
      <dgm:prSet presAssocID="{F400077A-AE6E-43EC-8DBA-420A622C8D9C}" presName="parentText" presStyleLbl="node1" presStyleIdx="1" presStyleCnt="4" custScaleX="108570" custScaleY="5258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326410-54ED-4A17-80CD-A844A9137D6C}" type="pres">
      <dgm:prSet presAssocID="{F400077A-AE6E-43EC-8DBA-420A622C8D9C}" presName="negativeSpace" presStyleCnt="0"/>
      <dgm:spPr/>
    </dgm:pt>
    <dgm:pt modelId="{F60EB430-9E77-4336-9CFC-FE068911A7BE}" type="pres">
      <dgm:prSet presAssocID="{F400077A-AE6E-43EC-8DBA-420A622C8D9C}" presName="childText" presStyleLbl="conFgAcc1" presStyleIdx="1" presStyleCnt="4">
        <dgm:presLayoutVars>
          <dgm:bulletEnabled val="1"/>
        </dgm:presLayoutVars>
      </dgm:prSet>
      <dgm:spPr/>
    </dgm:pt>
    <dgm:pt modelId="{2BD579A2-826F-4BA7-818D-F0E3F488A128}" type="pres">
      <dgm:prSet presAssocID="{0E0DC832-0A6F-49EB-9113-1FBE616F0FA8}" presName="spaceBetweenRectangles" presStyleCnt="0"/>
      <dgm:spPr/>
    </dgm:pt>
    <dgm:pt modelId="{49C4A6FD-0295-4AF8-9B08-A91AA8E34DAB}" type="pres">
      <dgm:prSet presAssocID="{87F6758D-E8DA-4FBB-A825-62057EEEEACA}" presName="parentLin" presStyleCnt="0"/>
      <dgm:spPr/>
    </dgm:pt>
    <dgm:pt modelId="{3EE73490-652D-42BA-BB1B-47DFE2577198}" type="pres">
      <dgm:prSet presAssocID="{87F6758D-E8DA-4FBB-A825-62057EEEEACA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66C9E22-D331-4DE6-B975-8EE32D0EF413}" type="pres">
      <dgm:prSet presAssocID="{87F6758D-E8DA-4FBB-A825-62057EEEEACA}" presName="parentText" presStyleLbl="node1" presStyleIdx="2" presStyleCnt="4" custScaleX="110222" custScaleY="573266" custLinFactNeighborX="-9987" custLinFactNeighborY="4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BD92C-5232-448D-B756-A9FB56C61DC0}" type="pres">
      <dgm:prSet presAssocID="{87F6758D-E8DA-4FBB-A825-62057EEEEACA}" presName="negativeSpace" presStyleCnt="0"/>
      <dgm:spPr/>
    </dgm:pt>
    <dgm:pt modelId="{8416EF8D-4E5F-450B-B2B6-8222B84CF56C}" type="pres">
      <dgm:prSet presAssocID="{87F6758D-E8DA-4FBB-A825-62057EEEEACA}" presName="childText" presStyleLbl="conFgAcc1" presStyleIdx="2" presStyleCnt="4">
        <dgm:presLayoutVars>
          <dgm:bulletEnabled val="1"/>
        </dgm:presLayoutVars>
      </dgm:prSet>
      <dgm:spPr/>
    </dgm:pt>
    <dgm:pt modelId="{59A2D999-C6C0-46AE-A607-5A15BA68D9DE}" type="pres">
      <dgm:prSet presAssocID="{DC24218B-F4ED-4821-BC26-E0768E7D83C4}" presName="spaceBetweenRectangles" presStyleCnt="0"/>
      <dgm:spPr/>
    </dgm:pt>
    <dgm:pt modelId="{FD867E14-023C-47B4-B01A-8DF97C1C1C8C}" type="pres">
      <dgm:prSet presAssocID="{FF8AE575-EB42-46CB-9B77-8D4596907DBB}" presName="parentLin" presStyleCnt="0"/>
      <dgm:spPr/>
    </dgm:pt>
    <dgm:pt modelId="{288056E0-3739-4D55-B222-CFF60B90091B}" type="pres">
      <dgm:prSet presAssocID="{FF8AE575-EB42-46CB-9B77-8D4596907DBB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D81D1AB2-C0EC-4951-A578-A6AC65871CA1}" type="pres">
      <dgm:prSet presAssocID="{FF8AE575-EB42-46CB-9B77-8D4596907DBB}" presName="parentText" presStyleLbl="node1" presStyleIdx="3" presStyleCnt="4" custSzX="6310448" custSzY="10127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842BB-D085-42D8-956E-5353E4DADE2A}" type="pres">
      <dgm:prSet presAssocID="{FF8AE575-EB42-46CB-9B77-8D4596907DBB}" presName="negativeSpace" presStyleCnt="0"/>
      <dgm:spPr/>
    </dgm:pt>
    <dgm:pt modelId="{C405C53E-5A4D-4B07-AE82-CD631C3BF7F5}" type="pres">
      <dgm:prSet presAssocID="{FF8AE575-EB42-46CB-9B77-8D4596907DB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F314DCB-C15A-49F4-8CB4-738988C125B7}" srcId="{0ABE3120-87DA-4C11-8E90-4A6226D3EC8E}" destId="{87F6758D-E8DA-4FBB-A825-62057EEEEACA}" srcOrd="2" destOrd="0" parTransId="{D1BECAD3-360B-4CE4-8DCE-16FF5992100F}" sibTransId="{DC24218B-F4ED-4821-BC26-E0768E7D83C4}"/>
    <dgm:cxn modelId="{D74ADFF7-9470-4BE6-86C2-BB7B18993122}" type="presOf" srcId="{0ABE3120-87DA-4C11-8E90-4A6226D3EC8E}" destId="{0BB78C33-FC3D-4F8D-BCFA-A31FFA1386D9}" srcOrd="0" destOrd="0" presId="urn:microsoft.com/office/officeart/2005/8/layout/list1"/>
    <dgm:cxn modelId="{6C9448D6-D536-44D0-8431-D9258979A022}" type="presOf" srcId="{99462488-B47B-433C-92F0-CC3FF0F1FEF1}" destId="{85D04436-FB96-4CB3-82A2-DD12091CE3E8}" srcOrd="1" destOrd="0" presId="urn:microsoft.com/office/officeart/2005/8/layout/list1"/>
    <dgm:cxn modelId="{68E5AFC4-E73E-4324-8A31-48E857297033}" type="presOf" srcId="{87F6758D-E8DA-4FBB-A825-62057EEEEACA}" destId="{3EE73490-652D-42BA-BB1B-47DFE2577198}" srcOrd="0" destOrd="0" presId="urn:microsoft.com/office/officeart/2005/8/layout/list1"/>
    <dgm:cxn modelId="{8D62EBC7-D67F-410B-98BB-1B77C1D9CF8C}" type="presOf" srcId="{F400077A-AE6E-43EC-8DBA-420A622C8D9C}" destId="{3742EA03-642C-4D8F-B52A-B43D69E17FF9}" srcOrd="1" destOrd="0" presId="urn:microsoft.com/office/officeart/2005/8/layout/list1"/>
    <dgm:cxn modelId="{F60C78D1-1C09-4ADC-B784-85E101441EBF}" type="presOf" srcId="{99462488-B47B-433C-92F0-CC3FF0F1FEF1}" destId="{EE174877-F795-4BCE-9CB6-FC7E502B2494}" srcOrd="0" destOrd="0" presId="urn:microsoft.com/office/officeart/2005/8/layout/list1"/>
    <dgm:cxn modelId="{12D18018-664B-4DDB-A0EB-E5E3434976E1}" type="presOf" srcId="{87F6758D-E8DA-4FBB-A825-62057EEEEACA}" destId="{966C9E22-D331-4DE6-B975-8EE32D0EF413}" srcOrd="1" destOrd="0" presId="urn:microsoft.com/office/officeart/2005/8/layout/list1"/>
    <dgm:cxn modelId="{342FF060-7705-4ADC-A001-B280A2862150}" type="presOf" srcId="{F400077A-AE6E-43EC-8DBA-420A622C8D9C}" destId="{62984892-E00F-4034-B24F-2F2191665692}" srcOrd="0" destOrd="0" presId="urn:microsoft.com/office/officeart/2005/8/layout/list1"/>
    <dgm:cxn modelId="{024AA222-49D9-481C-B2E6-ED150E4BD4D0}" type="presOf" srcId="{FF8AE575-EB42-46CB-9B77-8D4596907DBB}" destId="{288056E0-3739-4D55-B222-CFF60B90091B}" srcOrd="0" destOrd="0" presId="urn:microsoft.com/office/officeart/2005/8/layout/list1"/>
    <dgm:cxn modelId="{011CB6D4-2335-4F4C-9917-9CB253AA19D1}" type="presOf" srcId="{FF8AE575-EB42-46CB-9B77-8D4596907DBB}" destId="{D81D1AB2-C0EC-4951-A578-A6AC65871CA1}" srcOrd="1" destOrd="0" presId="urn:microsoft.com/office/officeart/2005/8/layout/list1"/>
    <dgm:cxn modelId="{63DD0453-12B4-497A-8959-2F525614771E}" srcId="{0ABE3120-87DA-4C11-8E90-4A6226D3EC8E}" destId="{99462488-B47B-433C-92F0-CC3FF0F1FEF1}" srcOrd="0" destOrd="0" parTransId="{ECDFEA54-09DF-489D-94D5-8CBBD08E8EE0}" sibTransId="{7F60331E-DE82-4541-A66C-A953DA69125A}"/>
    <dgm:cxn modelId="{D4B7DD9D-D297-45B8-BF1B-5EC430258236}" srcId="{0ABE3120-87DA-4C11-8E90-4A6226D3EC8E}" destId="{F400077A-AE6E-43EC-8DBA-420A622C8D9C}" srcOrd="1" destOrd="0" parTransId="{FF1BB06E-F8B0-466E-97D8-66FE9B630B44}" sibTransId="{0E0DC832-0A6F-49EB-9113-1FBE616F0FA8}"/>
    <dgm:cxn modelId="{28D25BB1-7EA8-4D8D-920B-48353E5609A9}" srcId="{0ABE3120-87DA-4C11-8E90-4A6226D3EC8E}" destId="{FF8AE575-EB42-46CB-9B77-8D4596907DBB}" srcOrd="3" destOrd="0" parTransId="{25812277-CA46-40B0-A4DD-9CACA5DA1BA1}" sibTransId="{615B4CEA-C2E8-45B8-9DB5-DB454432B57C}"/>
    <dgm:cxn modelId="{CCE32EBF-13D6-4477-96A5-ECA3C1E03D13}" type="presParOf" srcId="{0BB78C33-FC3D-4F8D-BCFA-A31FFA1386D9}" destId="{87675491-E414-4432-9B07-3EBE3FD4736A}" srcOrd="0" destOrd="0" presId="urn:microsoft.com/office/officeart/2005/8/layout/list1"/>
    <dgm:cxn modelId="{5F03E0F5-CCF9-4EC4-B09C-441DDEA8A3EE}" type="presParOf" srcId="{87675491-E414-4432-9B07-3EBE3FD4736A}" destId="{EE174877-F795-4BCE-9CB6-FC7E502B2494}" srcOrd="0" destOrd="0" presId="urn:microsoft.com/office/officeart/2005/8/layout/list1"/>
    <dgm:cxn modelId="{205610EB-8CB3-4913-84DE-A64C4A41676D}" type="presParOf" srcId="{87675491-E414-4432-9B07-3EBE3FD4736A}" destId="{85D04436-FB96-4CB3-82A2-DD12091CE3E8}" srcOrd="1" destOrd="0" presId="urn:microsoft.com/office/officeart/2005/8/layout/list1"/>
    <dgm:cxn modelId="{ECD75413-2A6A-4DA4-BA01-2628F94CF281}" type="presParOf" srcId="{0BB78C33-FC3D-4F8D-BCFA-A31FFA1386D9}" destId="{88B58C10-C041-4D72-BB4B-A49AC7A21CA5}" srcOrd="1" destOrd="0" presId="urn:microsoft.com/office/officeart/2005/8/layout/list1"/>
    <dgm:cxn modelId="{121F4C82-F281-43E2-965B-A7BA67309076}" type="presParOf" srcId="{0BB78C33-FC3D-4F8D-BCFA-A31FFA1386D9}" destId="{D4E02F40-CF98-40FD-B548-E526129C8FBF}" srcOrd="2" destOrd="0" presId="urn:microsoft.com/office/officeart/2005/8/layout/list1"/>
    <dgm:cxn modelId="{7484392A-61CA-4CA4-9A41-7C9B24BF33DA}" type="presParOf" srcId="{0BB78C33-FC3D-4F8D-BCFA-A31FFA1386D9}" destId="{225600EE-B163-4EC5-97EA-924C5BBC57CF}" srcOrd="3" destOrd="0" presId="urn:microsoft.com/office/officeart/2005/8/layout/list1"/>
    <dgm:cxn modelId="{6B4E89BF-DE66-4276-AD74-6D789D0C2C4C}" type="presParOf" srcId="{0BB78C33-FC3D-4F8D-BCFA-A31FFA1386D9}" destId="{F188B701-262B-4411-B4B2-4835894577BB}" srcOrd="4" destOrd="0" presId="urn:microsoft.com/office/officeart/2005/8/layout/list1"/>
    <dgm:cxn modelId="{51A4BC1E-250B-4A69-BD98-F1C58FCA410B}" type="presParOf" srcId="{F188B701-262B-4411-B4B2-4835894577BB}" destId="{62984892-E00F-4034-B24F-2F2191665692}" srcOrd="0" destOrd="0" presId="urn:microsoft.com/office/officeart/2005/8/layout/list1"/>
    <dgm:cxn modelId="{4D8FE998-50F3-4959-B634-7F601CBED480}" type="presParOf" srcId="{F188B701-262B-4411-B4B2-4835894577BB}" destId="{3742EA03-642C-4D8F-B52A-B43D69E17FF9}" srcOrd="1" destOrd="0" presId="urn:microsoft.com/office/officeart/2005/8/layout/list1"/>
    <dgm:cxn modelId="{2B71516E-E071-4B36-8236-68359AB11D5F}" type="presParOf" srcId="{0BB78C33-FC3D-4F8D-BCFA-A31FFA1386D9}" destId="{AA326410-54ED-4A17-80CD-A844A9137D6C}" srcOrd="5" destOrd="0" presId="urn:microsoft.com/office/officeart/2005/8/layout/list1"/>
    <dgm:cxn modelId="{9D8EBD5D-8DBC-4E2F-A162-6457AB17009F}" type="presParOf" srcId="{0BB78C33-FC3D-4F8D-BCFA-A31FFA1386D9}" destId="{F60EB430-9E77-4336-9CFC-FE068911A7BE}" srcOrd="6" destOrd="0" presId="urn:microsoft.com/office/officeart/2005/8/layout/list1"/>
    <dgm:cxn modelId="{5986B46B-B83A-426C-946B-F67B02569E2F}" type="presParOf" srcId="{0BB78C33-FC3D-4F8D-BCFA-A31FFA1386D9}" destId="{2BD579A2-826F-4BA7-818D-F0E3F488A128}" srcOrd="7" destOrd="0" presId="urn:microsoft.com/office/officeart/2005/8/layout/list1"/>
    <dgm:cxn modelId="{81ECA039-300D-44E1-9CC8-A305ACA00553}" type="presParOf" srcId="{0BB78C33-FC3D-4F8D-BCFA-A31FFA1386D9}" destId="{49C4A6FD-0295-4AF8-9B08-A91AA8E34DAB}" srcOrd="8" destOrd="0" presId="urn:microsoft.com/office/officeart/2005/8/layout/list1"/>
    <dgm:cxn modelId="{0D932261-84B3-4437-AD99-9E1B45744AFC}" type="presParOf" srcId="{49C4A6FD-0295-4AF8-9B08-A91AA8E34DAB}" destId="{3EE73490-652D-42BA-BB1B-47DFE2577198}" srcOrd="0" destOrd="0" presId="urn:microsoft.com/office/officeart/2005/8/layout/list1"/>
    <dgm:cxn modelId="{7FED9C52-9936-44EC-A8C7-C3D6574D82D0}" type="presParOf" srcId="{49C4A6FD-0295-4AF8-9B08-A91AA8E34DAB}" destId="{966C9E22-D331-4DE6-B975-8EE32D0EF413}" srcOrd="1" destOrd="0" presId="urn:microsoft.com/office/officeart/2005/8/layout/list1"/>
    <dgm:cxn modelId="{B0B8AA48-0737-4DB7-B200-9D0400BB123A}" type="presParOf" srcId="{0BB78C33-FC3D-4F8D-BCFA-A31FFA1386D9}" destId="{47BBD92C-5232-448D-B756-A9FB56C61DC0}" srcOrd="9" destOrd="0" presId="urn:microsoft.com/office/officeart/2005/8/layout/list1"/>
    <dgm:cxn modelId="{B3956FAE-C91A-49B8-A86D-20244CFA1AB5}" type="presParOf" srcId="{0BB78C33-FC3D-4F8D-BCFA-A31FFA1386D9}" destId="{8416EF8D-4E5F-450B-B2B6-8222B84CF56C}" srcOrd="10" destOrd="0" presId="urn:microsoft.com/office/officeart/2005/8/layout/list1"/>
    <dgm:cxn modelId="{B73A14A9-7ED3-4A21-803D-25FAAE718E4E}" type="presParOf" srcId="{0BB78C33-FC3D-4F8D-BCFA-A31FFA1386D9}" destId="{59A2D999-C6C0-46AE-A607-5A15BA68D9DE}" srcOrd="11" destOrd="0" presId="urn:microsoft.com/office/officeart/2005/8/layout/list1"/>
    <dgm:cxn modelId="{AF92D25C-6A5F-4D45-A78C-24EED3F6AE43}" type="presParOf" srcId="{0BB78C33-FC3D-4F8D-BCFA-A31FFA1386D9}" destId="{FD867E14-023C-47B4-B01A-8DF97C1C1C8C}" srcOrd="12" destOrd="0" presId="urn:microsoft.com/office/officeart/2005/8/layout/list1"/>
    <dgm:cxn modelId="{A4701F98-6265-4ACE-882C-7615D9B189E0}" type="presParOf" srcId="{FD867E14-023C-47B4-B01A-8DF97C1C1C8C}" destId="{288056E0-3739-4D55-B222-CFF60B90091B}" srcOrd="0" destOrd="0" presId="urn:microsoft.com/office/officeart/2005/8/layout/list1"/>
    <dgm:cxn modelId="{8A7765B7-9599-4FCA-802E-9E21736FA6C1}" type="presParOf" srcId="{FD867E14-023C-47B4-B01A-8DF97C1C1C8C}" destId="{D81D1AB2-C0EC-4951-A578-A6AC65871CA1}" srcOrd="1" destOrd="0" presId="urn:microsoft.com/office/officeart/2005/8/layout/list1"/>
    <dgm:cxn modelId="{788315BB-87C1-4432-A4AD-9A86C44CE091}" type="presParOf" srcId="{0BB78C33-FC3D-4F8D-BCFA-A31FFA1386D9}" destId="{8C0842BB-D085-42D8-956E-5353E4DADE2A}" srcOrd="13" destOrd="0" presId="urn:microsoft.com/office/officeart/2005/8/layout/list1"/>
    <dgm:cxn modelId="{9580B4D2-922C-40C7-B298-9BE1BEC279E4}" type="presParOf" srcId="{0BB78C33-FC3D-4F8D-BCFA-A31FFA1386D9}" destId="{C405C53E-5A4D-4B07-AE82-CD631C3BF7F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7C9EE7-7D2D-40F7-8B27-262AAC91A32F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0F81E4-1508-4220-A049-6CE27171F051}">
      <dgm:prSet phldrT="[Текст]"/>
      <dgm:spPr>
        <a:solidFill>
          <a:schemeClr val="bg2"/>
        </a:solidFill>
      </dgm:spPr>
      <dgm:t>
        <a:bodyPr/>
        <a:lstStyle/>
        <a:p>
          <a:r>
            <a:rPr lang="ru-RU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Процессы </a:t>
          </a:r>
          <a:r>
            <a:rPr lang="ru-RU" b="1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гуманизации</a:t>
          </a:r>
          <a:r>
            <a:rPr lang="ru-RU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 в сферах социальной коммуникации</a:t>
          </a:r>
          <a:endParaRPr lang="ru-RU" dirty="0"/>
        </a:p>
      </dgm:t>
    </dgm:pt>
    <dgm:pt modelId="{5BB5A956-4C84-4424-95CC-F43A0455F4B1}" type="parTrans" cxnId="{9377D180-6077-47E8-BF21-97A046A50268}">
      <dgm:prSet/>
      <dgm:spPr/>
      <dgm:t>
        <a:bodyPr/>
        <a:lstStyle/>
        <a:p>
          <a:endParaRPr lang="ru-RU"/>
        </a:p>
      </dgm:t>
    </dgm:pt>
    <dgm:pt modelId="{FC1CA954-173C-407C-80BE-A872A97E6682}" type="sibTrans" cxnId="{9377D180-6077-47E8-BF21-97A046A50268}">
      <dgm:prSet/>
      <dgm:spPr/>
      <dgm:t>
        <a:bodyPr/>
        <a:lstStyle/>
        <a:p>
          <a:endParaRPr lang="ru-RU"/>
        </a:p>
      </dgm:t>
    </dgm:pt>
    <dgm:pt modelId="{46D3B4B4-45A5-45FC-B8DC-57007FC32C5E}">
      <dgm:prSet phldrT="[Текст]" custT="1"/>
      <dgm:spPr>
        <a:solidFill>
          <a:schemeClr val="bg2"/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200" b="1" dirty="0" smtClean="0">
              <a:solidFill>
                <a:srgbClr val="0070C0"/>
              </a:solidFill>
            </a:rPr>
            <a:t>Коллективная</a:t>
          </a:r>
        </a:p>
        <a:p>
          <a:pPr>
            <a:lnSpc>
              <a:spcPct val="100000"/>
            </a:lnSpc>
          </a:pPr>
          <a:r>
            <a:rPr lang="ru-RU" sz="1200" b="1" dirty="0" smtClean="0">
              <a:solidFill>
                <a:srgbClr val="0070C0"/>
              </a:solidFill>
            </a:rPr>
            <a:t>монография «</a:t>
          </a:r>
          <a:r>
            <a:rPr lang="ru-RU" sz="1200" b="1" dirty="0" err="1" smtClean="0">
              <a:solidFill>
                <a:srgbClr val="0070C0"/>
              </a:solidFill>
            </a:rPr>
            <a:t>Аргументативная</a:t>
          </a:r>
          <a:r>
            <a:rPr lang="ru-RU" sz="1200" b="1" dirty="0" smtClean="0">
              <a:solidFill>
                <a:srgbClr val="0070C0"/>
              </a:solidFill>
            </a:rPr>
            <a:t> коммуникация и мониторинг в социуме (постмодернистский </a:t>
          </a:r>
          <a:r>
            <a:rPr lang="ru-RU" sz="1400" b="1" dirty="0" smtClean="0">
              <a:solidFill>
                <a:srgbClr val="0070C0"/>
              </a:solidFill>
            </a:rPr>
            <a:t>подход)</a:t>
          </a:r>
          <a:endParaRPr lang="ru-RU" sz="1400" dirty="0"/>
        </a:p>
      </dgm:t>
    </dgm:pt>
    <dgm:pt modelId="{712395A3-D1DB-478A-9141-C315A45998D1}" type="parTrans" cxnId="{D205F325-5271-49AE-B99D-1C4C6BB76EB0}">
      <dgm:prSet/>
      <dgm:spPr/>
      <dgm:t>
        <a:bodyPr/>
        <a:lstStyle/>
        <a:p>
          <a:endParaRPr lang="ru-RU"/>
        </a:p>
      </dgm:t>
    </dgm:pt>
    <dgm:pt modelId="{AAC60FE4-3BCE-4A87-BE16-767296D7356E}" type="sibTrans" cxnId="{D205F325-5271-49AE-B99D-1C4C6BB76EB0}">
      <dgm:prSet/>
      <dgm:spPr/>
      <dgm:t>
        <a:bodyPr/>
        <a:lstStyle/>
        <a:p>
          <a:endParaRPr lang="ru-RU"/>
        </a:p>
      </dgm:t>
    </dgm:pt>
    <dgm:pt modelId="{E148382A-5A43-494A-86AE-D98157D9BA4A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b="1" dirty="0" smtClean="0">
              <a:solidFill>
                <a:srgbClr val="0070C0"/>
              </a:solidFill>
            </a:rPr>
            <a:t>Учебники – 2</a:t>
          </a:r>
        </a:p>
        <a:p>
          <a:r>
            <a:rPr lang="ru-RU" sz="1200" b="1" dirty="0" smtClean="0">
              <a:solidFill>
                <a:srgbClr val="0070C0"/>
              </a:solidFill>
            </a:rPr>
            <a:t>Учебные пособия - 7</a:t>
          </a:r>
          <a:endParaRPr lang="ru-RU" sz="1200" dirty="0"/>
        </a:p>
      </dgm:t>
    </dgm:pt>
    <dgm:pt modelId="{3BEC4C89-A9D7-4184-AFCF-12E2F1A01D49}" type="parTrans" cxnId="{D997113A-8C99-418D-83C2-DDD41417CC27}">
      <dgm:prSet/>
      <dgm:spPr/>
      <dgm:t>
        <a:bodyPr/>
        <a:lstStyle/>
        <a:p>
          <a:endParaRPr lang="ru-RU"/>
        </a:p>
      </dgm:t>
    </dgm:pt>
    <dgm:pt modelId="{40D99E57-2BF2-4BC1-A019-FC238DCFD44C}" type="sibTrans" cxnId="{D997113A-8C99-418D-83C2-DDD41417CC27}">
      <dgm:prSet/>
      <dgm:spPr/>
      <dgm:t>
        <a:bodyPr/>
        <a:lstStyle/>
        <a:p>
          <a:endParaRPr lang="ru-RU"/>
        </a:p>
      </dgm:t>
    </dgm:pt>
    <dgm:pt modelId="{B74EB117-9AE6-480B-87E3-748D0C8F037A}">
      <dgm:prSet custT="1"/>
      <dgm:spPr>
        <a:solidFill>
          <a:schemeClr val="bg2"/>
        </a:solidFill>
      </dgm:spPr>
      <dgm:t>
        <a:bodyPr/>
        <a:lstStyle/>
        <a:p>
          <a:r>
            <a:rPr lang="ru-RU" sz="1200" b="1" dirty="0" smtClean="0">
              <a:solidFill>
                <a:srgbClr val="0070C0"/>
              </a:solidFill>
            </a:rPr>
            <a:t>Студенческий научный  кружок «Особенности культурной идентичности региона»</a:t>
          </a:r>
          <a:endParaRPr lang="ru-RU" sz="1200" b="1" dirty="0" smtClean="0">
            <a:solidFill>
              <a:srgbClr val="0070C0"/>
            </a:solidFill>
          </a:endParaRPr>
        </a:p>
      </dgm:t>
    </dgm:pt>
    <dgm:pt modelId="{AB374546-3BEA-4586-9210-FCC3030BB06B}" type="parTrans" cxnId="{96845424-01EC-4350-9ECA-24CFD1A4E4BB}">
      <dgm:prSet/>
      <dgm:spPr/>
      <dgm:t>
        <a:bodyPr/>
        <a:lstStyle/>
        <a:p>
          <a:endParaRPr lang="ru-RU"/>
        </a:p>
      </dgm:t>
    </dgm:pt>
    <dgm:pt modelId="{4AA17751-A712-4F88-8BFA-5A68B9A5FC8E}" type="sibTrans" cxnId="{96845424-01EC-4350-9ECA-24CFD1A4E4BB}">
      <dgm:prSet/>
      <dgm:spPr/>
      <dgm:t>
        <a:bodyPr/>
        <a:lstStyle/>
        <a:p>
          <a:endParaRPr lang="ru-RU"/>
        </a:p>
      </dgm:t>
    </dgm:pt>
    <dgm:pt modelId="{C4FE3436-7D34-46B1-8A28-BD7C1AFA4D01}">
      <dgm:prSet/>
      <dgm:spPr>
        <a:solidFill>
          <a:schemeClr val="bg2"/>
        </a:solidFill>
      </dgm:spPr>
      <dgm:t>
        <a:bodyPr/>
        <a:lstStyle/>
        <a:p>
          <a:r>
            <a:rPr lang="ru-RU" b="1" dirty="0" smtClean="0">
              <a:solidFill>
                <a:srgbClr val="0070C0"/>
              </a:solidFill>
            </a:rPr>
            <a:t>Научные статьи - 97 </a:t>
          </a:r>
          <a:endParaRPr lang="ru-RU" b="1" dirty="0">
            <a:solidFill>
              <a:srgbClr val="0070C0"/>
            </a:solidFill>
          </a:endParaRPr>
        </a:p>
      </dgm:t>
    </dgm:pt>
    <dgm:pt modelId="{575655B7-9620-4978-8734-15A83DF70839}" type="parTrans" cxnId="{796CAFFB-9117-4F6E-964E-39E03079095E}">
      <dgm:prSet/>
      <dgm:spPr/>
      <dgm:t>
        <a:bodyPr/>
        <a:lstStyle/>
        <a:p>
          <a:endParaRPr lang="ru-RU"/>
        </a:p>
      </dgm:t>
    </dgm:pt>
    <dgm:pt modelId="{24395371-D0FF-47B9-B6E9-AFC22683ECC1}" type="sibTrans" cxnId="{796CAFFB-9117-4F6E-964E-39E03079095E}">
      <dgm:prSet/>
      <dgm:spPr/>
      <dgm:t>
        <a:bodyPr/>
        <a:lstStyle/>
        <a:p>
          <a:endParaRPr lang="ru-RU"/>
        </a:p>
      </dgm:t>
    </dgm:pt>
    <dgm:pt modelId="{9231C578-38E0-4248-A31C-84D48B90C86E}">
      <dgm:prSet/>
      <dgm:spPr>
        <a:solidFill>
          <a:schemeClr val="bg2"/>
        </a:solidFill>
      </dgm:spPr>
      <dgm:t>
        <a:bodyPr/>
        <a:lstStyle/>
        <a:p>
          <a:r>
            <a:rPr lang="ru-RU" b="1" dirty="0" smtClean="0">
              <a:solidFill>
                <a:srgbClr val="0070C0"/>
              </a:solidFill>
            </a:rPr>
            <a:t>Конференции, семинары, круглые столы  -  16</a:t>
          </a:r>
          <a:endParaRPr lang="ru-RU" dirty="0">
            <a:solidFill>
              <a:srgbClr val="0070C0"/>
            </a:solidFill>
          </a:endParaRPr>
        </a:p>
      </dgm:t>
    </dgm:pt>
    <dgm:pt modelId="{4AE8FD76-6960-4D28-8C59-369B9BF61CE8}" type="parTrans" cxnId="{BED1590C-1992-4ACB-997A-890968FA418F}">
      <dgm:prSet/>
      <dgm:spPr/>
      <dgm:t>
        <a:bodyPr/>
        <a:lstStyle/>
        <a:p>
          <a:endParaRPr lang="ru-RU"/>
        </a:p>
      </dgm:t>
    </dgm:pt>
    <dgm:pt modelId="{846C36BA-71C1-4891-9CFA-5BA32B1EA323}" type="sibTrans" cxnId="{BED1590C-1992-4ACB-997A-890968FA418F}">
      <dgm:prSet/>
      <dgm:spPr/>
      <dgm:t>
        <a:bodyPr/>
        <a:lstStyle/>
        <a:p>
          <a:endParaRPr lang="ru-RU"/>
        </a:p>
      </dgm:t>
    </dgm:pt>
    <dgm:pt modelId="{5AA301CB-65F7-4517-B8DE-A1FFA490C60D}">
      <dgm:prSet custT="1"/>
      <dgm:spPr>
        <a:solidFill>
          <a:schemeClr val="bg2"/>
        </a:solidFill>
      </dgm:spPr>
      <dgm:t>
        <a:bodyPr/>
        <a:lstStyle/>
        <a:p>
          <a:r>
            <a:rPr lang="ru-RU" sz="1200" b="1" dirty="0" smtClean="0">
              <a:solidFill>
                <a:srgbClr val="0070C0"/>
              </a:solidFill>
            </a:rPr>
            <a:t>Международные конкурсы для студентов: Интеллектуальный конкурс «25 слов». 250 слов»,  Языково-литературный конкурс им. Т.Г. Шевченко </a:t>
          </a:r>
          <a:endParaRPr lang="ru-RU" sz="1200" b="1" dirty="0">
            <a:solidFill>
              <a:srgbClr val="0070C0"/>
            </a:solidFill>
          </a:endParaRPr>
        </a:p>
      </dgm:t>
    </dgm:pt>
    <dgm:pt modelId="{444C5A1F-8D08-408F-997C-6D667EF0B664}" type="parTrans" cxnId="{EFFA0682-B530-4E88-82A7-006B8A0900FF}">
      <dgm:prSet/>
      <dgm:spPr/>
      <dgm:t>
        <a:bodyPr/>
        <a:lstStyle/>
        <a:p>
          <a:endParaRPr lang="ru-RU"/>
        </a:p>
      </dgm:t>
    </dgm:pt>
    <dgm:pt modelId="{7BA92ABF-1BBE-4E5F-829B-D911178841B8}" type="sibTrans" cxnId="{EFFA0682-B530-4E88-82A7-006B8A0900FF}">
      <dgm:prSet/>
      <dgm:spPr/>
      <dgm:t>
        <a:bodyPr/>
        <a:lstStyle/>
        <a:p>
          <a:endParaRPr lang="ru-RU"/>
        </a:p>
      </dgm:t>
    </dgm:pt>
    <dgm:pt modelId="{EBA0555F-82E9-4CC4-BCC1-338C3381ECCE}" type="pres">
      <dgm:prSet presAssocID="{CD7C9EE7-7D2D-40F7-8B27-262AAC91A32F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7C3C9B88-5BE7-4C38-839A-AABA18E88C7B}" type="pres">
      <dgm:prSet presAssocID="{200F81E4-1508-4220-A049-6CE27171F051}" presName="root" presStyleCnt="0">
        <dgm:presLayoutVars>
          <dgm:chMax/>
          <dgm:chPref val="4"/>
        </dgm:presLayoutVars>
      </dgm:prSet>
      <dgm:spPr/>
    </dgm:pt>
    <dgm:pt modelId="{3F5DFD72-6E4F-4CDB-AA88-00B9008A1B53}" type="pres">
      <dgm:prSet presAssocID="{200F81E4-1508-4220-A049-6CE27171F051}" presName="rootComposite" presStyleCnt="0">
        <dgm:presLayoutVars/>
      </dgm:prSet>
      <dgm:spPr/>
    </dgm:pt>
    <dgm:pt modelId="{721865D4-020E-4EE7-8286-E16D3A3F4AD6}" type="pres">
      <dgm:prSet presAssocID="{200F81E4-1508-4220-A049-6CE27171F051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87DBBB1C-EDC5-4E34-B62A-50A72592D784}" type="pres">
      <dgm:prSet presAssocID="{200F81E4-1508-4220-A049-6CE27171F051}" presName="childShape" presStyleCnt="0">
        <dgm:presLayoutVars>
          <dgm:chMax val="0"/>
          <dgm:chPref val="0"/>
        </dgm:presLayoutVars>
      </dgm:prSet>
      <dgm:spPr/>
    </dgm:pt>
    <dgm:pt modelId="{F9172A39-2A26-49E1-97CF-091FCDA32F98}" type="pres">
      <dgm:prSet presAssocID="{46D3B4B4-45A5-45FC-B8DC-57007FC32C5E}" presName="childComposite" presStyleCnt="0">
        <dgm:presLayoutVars>
          <dgm:chMax val="0"/>
          <dgm:chPref val="0"/>
        </dgm:presLayoutVars>
      </dgm:prSet>
      <dgm:spPr/>
    </dgm:pt>
    <dgm:pt modelId="{587B6ADE-8459-4F5F-A8B3-5D155427E5ED}" type="pres">
      <dgm:prSet presAssocID="{46D3B4B4-45A5-45FC-B8DC-57007FC32C5E}" presName="Image" presStyleLbl="node1" presStyleIdx="0" presStyleCnt="6"/>
      <dgm:spPr/>
    </dgm:pt>
    <dgm:pt modelId="{BBFA40C3-4AA1-4519-B701-D56498CA25D4}" type="pres">
      <dgm:prSet presAssocID="{46D3B4B4-45A5-45FC-B8DC-57007FC32C5E}" presName="childText" presStyleLbl="lnNode1" presStyleIdx="0" presStyleCnt="6" custScaleY="12514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B07A6-3E58-4ABB-8F15-F3962E982EB0}" type="pres">
      <dgm:prSet presAssocID="{E148382A-5A43-494A-86AE-D98157D9BA4A}" presName="childComposite" presStyleCnt="0">
        <dgm:presLayoutVars>
          <dgm:chMax val="0"/>
          <dgm:chPref val="0"/>
        </dgm:presLayoutVars>
      </dgm:prSet>
      <dgm:spPr/>
    </dgm:pt>
    <dgm:pt modelId="{B8E7D815-E9E2-454B-8BE1-38F295A20C72}" type="pres">
      <dgm:prSet presAssocID="{E148382A-5A43-494A-86AE-D98157D9BA4A}" presName="Image" presStyleLbl="node1" presStyleIdx="1" presStyleCnt="6"/>
      <dgm:spPr/>
    </dgm:pt>
    <dgm:pt modelId="{1402E9F1-92C0-4000-8660-F1763F7B6B94}" type="pres">
      <dgm:prSet presAssocID="{E148382A-5A43-494A-86AE-D98157D9BA4A}" presName="childText" presStyleLbl="ln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033401-0F94-4FFF-8C73-4FB0EF11A486}" type="pres">
      <dgm:prSet presAssocID="{B74EB117-9AE6-480B-87E3-748D0C8F037A}" presName="childComposite" presStyleCnt="0">
        <dgm:presLayoutVars>
          <dgm:chMax val="0"/>
          <dgm:chPref val="0"/>
        </dgm:presLayoutVars>
      </dgm:prSet>
      <dgm:spPr/>
    </dgm:pt>
    <dgm:pt modelId="{8B541238-7D6A-44D1-9F0F-87DEF41CBD6E}" type="pres">
      <dgm:prSet presAssocID="{B74EB117-9AE6-480B-87E3-748D0C8F037A}" presName="Image" presStyleLbl="node1" presStyleIdx="2" presStyleCnt="6"/>
      <dgm:spPr/>
    </dgm:pt>
    <dgm:pt modelId="{74763353-2F1C-4E8C-B284-2287E68075FA}" type="pres">
      <dgm:prSet presAssocID="{B74EB117-9AE6-480B-87E3-748D0C8F037A}" presName="childText" presStyleLbl="lnNode1" presStyleIdx="2" presStyleCnt="6">
        <dgm:presLayoutVars>
          <dgm:chMax val="0"/>
          <dgm:chPref val="0"/>
          <dgm:bulletEnabled val="1"/>
        </dgm:presLayoutVars>
      </dgm:prSet>
      <dgm:spPr/>
    </dgm:pt>
    <dgm:pt modelId="{7C12584A-D277-4D09-9793-EF170B4FDF6A}" type="pres">
      <dgm:prSet presAssocID="{C4FE3436-7D34-46B1-8A28-BD7C1AFA4D01}" presName="childComposite" presStyleCnt="0">
        <dgm:presLayoutVars>
          <dgm:chMax val="0"/>
          <dgm:chPref val="0"/>
        </dgm:presLayoutVars>
      </dgm:prSet>
      <dgm:spPr/>
    </dgm:pt>
    <dgm:pt modelId="{3162C540-AC16-4826-8569-363020EF045D}" type="pres">
      <dgm:prSet presAssocID="{C4FE3436-7D34-46B1-8A28-BD7C1AFA4D01}" presName="Image" presStyleLbl="node1" presStyleIdx="3" presStyleCnt="6"/>
      <dgm:spPr/>
    </dgm:pt>
    <dgm:pt modelId="{B7A13253-0F45-468B-AB99-0EE805C69358}" type="pres">
      <dgm:prSet presAssocID="{C4FE3436-7D34-46B1-8A28-BD7C1AFA4D01}" presName="childText" presStyleLbl="lnNode1" presStyleIdx="3" presStyleCnt="6" custLinFactNeighborX="503" custLinFactNeighborY="-91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EC540E-85FA-4A02-A7A9-D92FA2B87F57}" type="pres">
      <dgm:prSet presAssocID="{9231C578-38E0-4248-A31C-84D48B90C86E}" presName="childComposite" presStyleCnt="0">
        <dgm:presLayoutVars>
          <dgm:chMax val="0"/>
          <dgm:chPref val="0"/>
        </dgm:presLayoutVars>
      </dgm:prSet>
      <dgm:spPr/>
    </dgm:pt>
    <dgm:pt modelId="{1FE866F9-5DDB-4B7F-BC09-68E340C29D5C}" type="pres">
      <dgm:prSet presAssocID="{9231C578-38E0-4248-A31C-84D48B90C86E}" presName="Image" presStyleLbl="node1" presStyleIdx="4" presStyleCnt="6"/>
      <dgm:spPr/>
    </dgm:pt>
    <dgm:pt modelId="{597FF7D4-2E63-4439-B01F-E427B71FDC48}" type="pres">
      <dgm:prSet presAssocID="{9231C578-38E0-4248-A31C-84D48B90C86E}" presName="childText" presStyleLbl="ln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03FC02-BFE5-40E9-AD6D-64EE4E11E668}" type="pres">
      <dgm:prSet presAssocID="{5AA301CB-65F7-4517-B8DE-A1FFA490C60D}" presName="childComposite" presStyleCnt="0">
        <dgm:presLayoutVars>
          <dgm:chMax val="0"/>
          <dgm:chPref val="0"/>
        </dgm:presLayoutVars>
      </dgm:prSet>
      <dgm:spPr/>
    </dgm:pt>
    <dgm:pt modelId="{C6806BFE-3A0C-490F-BABA-CDFC0B7C3920}" type="pres">
      <dgm:prSet presAssocID="{5AA301CB-65F7-4517-B8DE-A1FFA490C60D}" presName="Image" presStyleLbl="node1" presStyleIdx="5" presStyleCnt="6"/>
      <dgm:spPr/>
    </dgm:pt>
    <dgm:pt modelId="{DFE7CE6C-37CB-4828-AF6A-8A8EE9D00086}" type="pres">
      <dgm:prSet presAssocID="{5AA301CB-65F7-4517-B8DE-A1FFA490C60D}" presName="childText" presStyleLbl="ln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C094BB-9C22-4469-A8FB-17DE4423AA2D}" type="presOf" srcId="{E148382A-5A43-494A-86AE-D98157D9BA4A}" destId="{1402E9F1-92C0-4000-8660-F1763F7B6B94}" srcOrd="0" destOrd="0" presId="urn:microsoft.com/office/officeart/2008/layout/PictureAccentList"/>
    <dgm:cxn modelId="{F75A5877-0D44-45BE-AB99-8872CB8B8F82}" type="presOf" srcId="{C4FE3436-7D34-46B1-8A28-BD7C1AFA4D01}" destId="{B7A13253-0F45-468B-AB99-0EE805C69358}" srcOrd="0" destOrd="0" presId="urn:microsoft.com/office/officeart/2008/layout/PictureAccentList"/>
    <dgm:cxn modelId="{C2AB183F-4807-44BB-9221-DF42A61917BD}" type="presOf" srcId="{9231C578-38E0-4248-A31C-84D48B90C86E}" destId="{597FF7D4-2E63-4439-B01F-E427B71FDC48}" srcOrd="0" destOrd="0" presId="urn:microsoft.com/office/officeart/2008/layout/PictureAccentList"/>
    <dgm:cxn modelId="{D997113A-8C99-418D-83C2-DDD41417CC27}" srcId="{200F81E4-1508-4220-A049-6CE27171F051}" destId="{E148382A-5A43-494A-86AE-D98157D9BA4A}" srcOrd="1" destOrd="0" parTransId="{3BEC4C89-A9D7-4184-AFCF-12E2F1A01D49}" sibTransId="{40D99E57-2BF2-4BC1-A019-FC238DCFD44C}"/>
    <dgm:cxn modelId="{BED1590C-1992-4ACB-997A-890968FA418F}" srcId="{200F81E4-1508-4220-A049-6CE27171F051}" destId="{9231C578-38E0-4248-A31C-84D48B90C86E}" srcOrd="4" destOrd="0" parTransId="{4AE8FD76-6960-4D28-8C59-369B9BF61CE8}" sibTransId="{846C36BA-71C1-4891-9CFA-5BA32B1EA323}"/>
    <dgm:cxn modelId="{796CAFFB-9117-4F6E-964E-39E03079095E}" srcId="{200F81E4-1508-4220-A049-6CE27171F051}" destId="{C4FE3436-7D34-46B1-8A28-BD7C1AFA4D01}" srcOrd="3" destOrd="0" parTransId="{575655B7-9620-4978-8734-15A83DF70839}" sibTransId="{24395371-D0FF-47B9-B6E9-AFC22683ECC1}"/>
    <dgm:cxn modelId="{96845424-01EC-4350-9ECA-24CFD1A4E4BB}" srcId="{200F81E4-1508-4220-A049-6CE27171F051}" destId="{B74EB117-9AE6-480B-87E3-748D0C8F037A}" srcOrd="2" destOrd="0" parTransId="{AB374546-3BEA-4586-9210-FCC3030BB06B}" sibTransId="{4AA17751-A712-4F88-8BFA-5A68B9A5FC8E}"/>
    <dgm:cxn modelId="{EFFA0682-B530-4E88-82A7-006B8A0900FF}" srcId="{200F81E4-1508-4220-A049-6CE27171F051}" destId="{5AA301CB-65F7-4517-B8DE-A1FFA490C60D}" srcOrd="5" destOrd="0" parTransId="{444C5A1F-8D08-408F-997C-6D667EF0B664}" sibTransId="{7BA92ABF-1BBE-4E5F-829B-D911178841B8}"/>
    <dgm:cxn modelId="{72B2FBD1-4163-4D91-8130-9C99B5EED16C}" type="presOf" srcId="{B74EB117-9AE6-480B-87E3-748D0C8F037A}" destId="{74763353-2F1C-4E8C-B284-2287E68075FA}" srcOrd="0" destOrd="0" presId="urn:microsoft.com/office/officeart/2008/layout/PictureAccentList"/>
    <dgm:cxn modelId="{1CA622AB-BCF2-47A3-AD3D-EDD16267E439}" type="presOf" srcId="{5AA301CB-65F7-4517-B8DE-A1FFA490C60D}" destId="{DFE7CE6C-37CB-4828-AF6A-8A8EE9D00086}" srcOrd="0" destOrd="0" presId="urn:microsoft.com/office/officeart/2008/layout/PictureAccentList"/>
    <dgm:cxn modelId="{08455A02-795A-4692-AB0E-ACFD3BF10F03}" type="presOf" srcId="{CD7C9EE7-7D2D-40F7-8B27-262AAC91A32F}" destId="{EBA0555F-82E9-4CC4-BCC1-338C3381ECCE}" srcOrd="0" destOrd="0" presId="urn:microsoft.com/office/officeart/2008/layout/PictureAccentList"/>
    <dgm:cxn modelId="{11012D05-9263-4353-956A-A86F82B6EC19}" type="presOf" srcId="{200F81E4-1508-4220-A049-6CE27171F051}" destId="{721865D4-020E-4EE7-8286-E16D3A3F4AD6}" srcOrd="0" destOrd="0" presId="urn:microsoft.com/office/officeart/2008/layout/PictureAccentList"/>
    <dgm:cxn modelId="{17D9E64B-810F-4875-AADC-158881B2EEEF}" type="presOf" srcId="{46D3B4B4-45A5-45FC-B8DC-57007FC32C5E}" destId="{BBFA40C3-4AA1-4519-B701-D56498CA25D4}" srcOrd="0" destOrd="0" presId="urn:microsoft.com/office/officeart/2008/layout/PictureAccentList"/>
    <dgm:cxn modelId="{D205F325-5271-49AE-B99D-1C4C6BB76EB0}" srcId="{200F81E4-1508-4220-A049-6CE27171F051}" destId="{46D3B4B4-45A5-45FC-B8DC-57007FC32C5E}" srcOrd="0" destOrd="0" parTransId="{712395A3-D1DB-478A-9141-C315A45998D1}" sibTransId="{AAC60FE4-3BCE-4A87-BE16-767296D7356E}"/>
    <dgm:cxn modelId="{9377D180-6077-47E8-BF21-97A046A50268}" srcId="{CD7C9EE7-7D2D-40F7-8B27-262AAC91A32F}" destId="{200F81E4-1508-4220-A049-6CE27171F051}" srcOrd="0" destOrd="0" parTransId="{5BB5A956-4C84-4424-95CC-F43A0455F4B1}" sibTransId="{FC1CA954-173C-407C-80BE-A872A97E6682}"/>
    <dgm:cxn modelId="{3F96F12B-5BC2-40AE-B356-9938FDD64072}" type="presParOf" srcId="{EBA0555F-82E9-4CC4-BCC1-338C3381ECCE}" destId="{7C3C9B88-5BE7-4C38-839A-AABA18E88C7B}" srcOrd="0" destOrd="0" presId="urn:microsoft.com/office/officeart/2008/layout/PictureAccentList"/>
    <dgm:cxn modelId="{D1AAE364-F5C3-486F-860D-AEA2C5AC492B}" type="presParOf" srcId="{7C3C9B88-5BE7-4C38-839A-AABA18E88C7B}" destId="{3F5DFD72-6E4F-4CDB-AA88-00B9008A1B53}" srcOrd="0" destOrd="0" presId="urn:microsoft.com/office/officeart/2008/layout/PictureAccentList"/>
    <dgm:cxn modelId="{6C5DD91D-2D00-4D79-A46E-6CE361775CAA}" type="presParOf" srcId="{3F5DFD72-6E4F-4CDB-AA88-00B9008A1B53}" destId="{721865D4-020E-4EE7-8286-E16D3A3F4AD6}" srcOrd="0" destOrd="0" presId="urn:microsoft.com/office/officeart/2008/layout/PictureAccentList"/>
    <dgm:cxn modelId="{D5294CC0-7BC5-45D6-B7C9-8D9BF5E3FE84}" type="presParOf" srcId="{7C3C9B88-5BE7-4C38-839A-AABA18E88C7B}" destId="{87DBBB1C-EDC5-4E34-B62A-50A72592D784}" srcOrd="1" destOrd="0" presId="urn:microsoft.com/office/officeart/2008/layout/PictureAccentList"/>
    <dgm:cxn modelId="{D0B70F9A-3243-43AC-B523-1E111DD46289}" type="presParOf" srcId="{87DBBB1C-EDC5-4E34-B62A-50A72592D784}" destId="{F9172A39-2A26-49E1-97CF-091FCDA32F98}" srcOrd="0" destOrd="0" presId="urn:microsoft.com/office/officeart/2008/layout/PictureAccentList"/>
    <dgm:cxn modelId="{08AE4762-97A7-4477-9FF0-5597AE96D797}" type="presParOf" srcId="{F9172A39-2A26-49E1-97CF-091FCDA32F98}" destId="{587B6ADE-8459-4F5F-A8B3-5D155427E5ED}" srcOrd="0" destOrd="0" presId="urn:microsoft.com/office/officeart/2008/layout/PictureAccentList"/>
    <dgm:cxn modelId="{B538EB4D-FC4A-4D9A-BA60-E8D6F719E902}" type="presParOf" srcId="{F9172A39-2A26-49E1-97CF-091FCDA32F98}" destId="{BBFA40C3-4AA1-4519-B701-D56498CA25D4}" srcOrd="1" destOrd="0" presId="urn:microsoft.com/office/officeart/2008/layout/PictureAccentList"/>
    <dgm:cxn modelId="{2E802BE8-8309-4954-B286-58BA1E1E0BD6}" type="presParOf" srcId="{87DBBB1C-EDC5-4E34-B62A-50A72592D784}" destId="{8C9B07A6-3E58-4ABB-8F15-F3962E982EB0}" srcOrd="1" destOrd="0" presId="urn:microsoft.com/office/officeart/2008/layout/PictureAccentList"/>
    <dgm:cxn modelId="{B97EB878-A7E7-4B66-A75D-A04FB2A49B81}" type="presParOf" srcId="{8C9B07A6-3E58-4ABB-8F15-F3962E982EB0}" destId="{B8E7D815-E9E2-454B-8BE1-38F295A20C72}" srcOrd="0" destOrd="0" presId="urn:microsoft.com/office/officeart/2008/layout/PictureAccentList"/>
    <dgm:cxn modelId="{E7F07A1E-9FEF-42CE-9DAF-DE5D4D030E2D}" type="presParOf" srcId="{8C9B07A6-3E58-4ABB-8F15-F3962E982EB0}" destId="{1402E9F1-92C0-4000-8660-F1763F7B6B94}" srcOrd="1" destOrd="0" presId="urn:microsoft.com/office/officeart/2008/layout/PictureAccentList"/>
    <dgm:cxn modelId="{D2167A0E-FEBA-4BC1-99F5-611693B087EF}" type="presParOf" srcId="{87DBBB1C-EDC5-4E34-B62A-50A72592D784}" destId="{B6033401-0F94-4FFF-8C73-4FB0EF11A486}" srcOrd="2" destOrd="0" presId="urn:microsoft.com/office/officeart/2008/layout/PictureAccentList"/>
    <dgm:cxn modelId="{F7963A21-BC19-4D67-8C69-EF2BDEC2CBCF}" type="presParOf" srcId="{B6033401-0F94-4FFF-8C73-4FB0EF11A486}" destId="{8B541238-7D6A-44D1-9F0F-87DEF41CBD6E}" srcOrd="0" destOrd="0" presId="urn:microsoft.com/office/officeart/2008/layout/PictureAccentList"/>
    <dgm:cxn modelId="{24331769-BCB0-4B61-9BDA-30FCF4BBBDA0}" type="presParOf" srcId="{B6033401-0F94-4FFF-8C73-4FB0EF11A486}" destId="{74763353-2F1C-4E8C-B284-2287E68075FA}" srcOrd="1" destOrd="0" presId="urn:microsoft.com/office/officeart/2008/layout/PictureAccentList"/>
    <dgm:cxn modelId="{65C7EEDC-BC9A-4D64-968D-7FF476A1B94B}" type="presParOf" srcId="{87DBBB1C-EDC5-4E34-B62A-50A72592D784}" destId="{7C12584A-D277-4D09-9793-EF170B4FDF6A}" srcOrd="3" destOrd="0" presId="urn:microsoft.com/office/officeart/2008/layout/PictureAccentList"/>
    <dgm:cxn modelId="{D849B2D4-E5FD-4B8D-B5B9-0654279644AC}" type="presParOf" srcId="{7C12584A-D277-4D09-9793-EF170B4FDF6A}" destId="{3162C540-AC16-4826-8569-363020EF045D}" srcOrd="0" destOrd="0" presId="urn:microsoft.com/office/officeart/2008/layout/PictureAccentList"/>
    <dgm:cxn modelId="{FAAF1339-80BD-4666-95A2-9735B8C09D7D}" type="presParOf" srcId="{7C12584A-D277-4D09-9793-EF170B4FDF6A}" destId="{B7A13253-0F45-468B-AB99-0EE805C69358}" srcOrd="1" destOrd="0" presId="urn:microsoft.com/office/officeart/2008/layout/PictureAccentList"/>
    <dgm:cxn modelId="{778B45AD-9C37-4B66-B0BB-9CA2D84982F5}" type="presParOf" srcId="{87DBBB1C-EDC5-4E34-B62A-50A72592D784}" destId="{34EC540E-85FA-4A02-A7A9-D92FA2B87F57}" srcOrd="4" destOrd="0" presId="urn:microsoft.com/office/officeart/2008/layout/PictureAccentList"/>
    <dgm:cxn modelId="{A2EFE7F9-9D7C-4214-B8D0-63658A380BE0}" type="presParOf" srcId="{34EC540E-85FA-4A02-A7A9-D92FA2B87F57}" destId="{1FE866F9-5DDB-4B7F-BC09-68E340C29D5C}" srcOrd="0" destOrd="0" presId="urn:microsoft.com/office/officeart/2008/layout/PictureAccentList"/>
    <dgm:cxn modelId="{020F3474-1C67-4726-98FC-661CE95F51C0}" type="presParOf" srcId="{34EC540E-85FA-4A02-A7A9-D92FA2B87F57}" destId="{597FF7D4-2E63-4439-B01F-E427B71FDC48}" srcOrd="1" destOrd="0" presId="urn:microsoft.com/office/officeart/2008/layout/PictureAccentList"/>
    <dgm:cxn modelId="{A5FBA19C-9B00-46AC-B7E4-D47DC1B36A24}" type="presParOf" srcId="{87DBBB1C-EDC5-4E34-B62A-50A72592D784}" destId="{6403FC02-BFE5-40E9-AD6D-64EE4E11E668}" srcOrd="5" destOrd="0" presId="urn:microsoft.com/office/officeart/2008/layout/PictureAccentList"/>
    <dgm:cxn modelId="{071A7164-F012-4595-B553-6B54E7DB6DB6}" type="presParOf" srcId="{6403FC02-BFE5-40E9-AD6D-64EE4E11E668}" destId="{C6806BFE-3A0C-490F-BABA-CDFC0B7C3920}" srcOrd="0" destOrd="0" presId="urn:microsoft.com/office/officeart/2008/layout/PictureAccentList"/>
    <dgm:cxn modelId="{8D337B96-5436-44D1-9587-5A9C31EB10F7}" type="presParOf" srcId="{6403FC02-BFE5-40E9-AD6D-64EE4E11E668}" destId="{DFE7CE6C-37CB-4828-AF6A-8A8EE9D00086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7C9EE7-7D2D-40F7-8B27-262AAC91A32F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D3B4B4-45A5-45FC-B8DC-57007FC32C5E}">
      <dgm:prSet phldrT="[Текст]" custT="1"/>
      <dgm:spPr>
        <a:solidFill>
          <a:schemeClr val="bg2"/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400" b="1" dirty="0" smtClean="0">
              <a:solidFill>
                <a:srgbClr val="0070C0"/>
              </a:solidFill>
            </a:rPr>
            <a:t>Ежегодное обновление учебных планов по образовательным программам с учетом потребностей работодателей</a:t>
          </a:r>
        </a:p>
      </dgm:t>
    </dgm:pt>
    <dgm:pt modelId="{712395A3-D1DB-478A-9141-C315A45998D1}" type="parTrans" cxnId="{D205F325-5271-49AE-B99D-1C4C6BB76EB0}">
      <dgm:prSet/>
      <dgm:spPr/>
      <dgm:t>
        <a:bodyPr/>
        <a:lstStyle/>
        <a:p>
          <a:endParaRPr lang="ru-RU"/>
        </a:p>
      </dgm:t>
    </dgm:pt>
    <dgm:pt modelId="{AAC60FE4-3BCE-4A87-BE16-767296D7356E}" type="sibTrans" cxnId="{D205F325-5271-49AE-B99D-1C4C6BB76EB0}">
      <dgm:prSet/>
      <dgm:spPr/>
      <dgm:t>
        <a:bodyPr/>
        <a:lstStyle/>
        <a:p>
          <a:endParaRPr lang="ru-RU"/>
        </a:p>
      </dgm:t>
    </dgm:pt>
    <dgm:pt modelId="{E148382A-5A43-494A-86AE-D98157D9BA4A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solidFill>
                <a:srgbClr val="0070C0"/>
              </a:solidFill>
            </a:rPr>
            <a:t>Регулярное обновление учебно-методических комплексов по дисциплинам</a:t>
          </a:r>
        </a:p>
      </dgm:t>
    </dgm:pt>
    <dgm:pt modelId="{3BEC4C89-A9D7-4184-AFCF-12E2F1A01D49}" type="parTrans" cxnId="{D997113A-8C99-418D-83C2-DDD41417CC27}">
      <dgm:prSet/>
      <dgm:spPr/>
      <dgm:t>
        <a:bodyPr/>
        <a:lstStyle/>
        <a:p>
          <a:endParaRPr lang="ru-RU"/>
        </a:p>
      </dgm:t>
    </dgm:pt>
    <dgm:pt modelId="{40D99E57-2BF2-4BC1-A019-FC238DCFD44C}" type="sibTrans" cxnId="{D997113A-8C99-418D-83C2-DDD41417CC27}">
      <dgm:prSet/>
      <dgm:spPr/>
      <dgm:t>
        <a:bodyPr/>
        <a:lstStyle/>
        <a:p>
          <a:endParaRPr lang="ru-RU"/>
        </a:p>
      </dgm:t>
    </dgm:pt>
    <dgm:pt modelId="{B74EB117-9AE6-480B-87E3-748D0C8F037A}">
      <dgm:prSet custT="1"/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solidFill>
                <a:srgbClr val="0070C0"/>
              </a:solidFill>
            </a:rPr>
            <a:t>Разработка и размещение электронных информационных ресурсов по образовательным программам на портале университета </a:t>
          </a:r>
          <a:endParaRPr lang="ru-RU" sz="1400" b="1" dirty="0" smtClean="0">
            <a:solidFill>
              <a:srgbClr val="0070C0"/>
            </a:solidFill>
          </a:endParaRPr>
        </a:p>
      </dgm:t>
    </dgm:pt>
    <dgm:pt modelId="{AB374546-3BEA-4586-9210-FCC3030BB06B}" type="parTrans" cxnId="{96845424-01EC-4350-9ECA-24CFD1A4E4BB}">
      <dgm:prSet/>
      <dgm:spPr/>
      <dgm:t>
        <a:bodyPr/>
        <a:lstStyle/>
        <a:p>
          <a:endParaRPr lang="ru-RU"/>
        </a:p>
      </dgm:t>
    </dgm:pt>
    <dgm:pt modelId="{4AA17751-A712-4F88-8BFA-5A68B9A5FC8E}" type="sibTrans" cxnId="{96845424-01EC-4350-9ECA-24CFD1A4E4BB}">
      <dgm:prSet/>
      <dgm:spPr/>
      <dgm:t>
        <a:bodyPr/>
        <a:lstStyle/>
        <a:p>
          <a:endParaRPr lang="ru-RU"/>
        </a:p>
      </dgm:t>
    </dgm:pt>
    <dgm:pt modelId="{C4FE3436-7D34-46B1-8A28-BD7C1AFA4D01}">
      <dgm:prSet custT="1"/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solidFill>
                <a:srgbClr val="0070C0"/>
              </a:solidFill>
            </a:rPr>
            <a:t>Разработка и издание учебно-методических пособий по учебным дисциплинам</a:t>
          </a:r>
          <a:endParaRPr lang="ru-RU" sz="1400" b="1" dirty="0">
            <a:solidFill>
              <a:srgbClr val="0070C0"/>
            </a:solidFill>
          </a:endParaRPr>
        </a:p>
      </dgm:t>
    </dgm:pt>
    <dgm:pt modelId="{575655B7-9620-4978-8734-15A83DF70839}" type="parTrans" cxnId="{796CAFFB-9117-4F6E-964E-39E03079095E}">
      <dgm:prSet/>
      <dgm:spPr/>
      <dgm:t>
        <a:bodyPr/>
        <a:lstStyle/>
        <a:p>
          <a:endParaRPr lang="ru-RU"/>
        </a:p>
      </dgm:t>
    </dgm:pt>
    <dgm:pt modelId="{24395371-D0FF-47B9-B6E9-AFC22683ECC1}" type="sibTrans" cxnId="{796CAFFB-9117-4F6E-964E-39E03079095E}">
      <dgm:prSet/>
      <dgm:spPr/>
      <dgm:t>
        <a:bodyPr/>
        <a:lstStyle/>
        <a:p>
          <a:endParaRPr lang="ru-RU"/>
        </a:p>
      </dgm:t>
    </dgm:pt>
    <dgm:pt modelId="{200F81E4-1508-4220-A049-6CE27171F051}">
      <dgm:prSet phldrT="[Текст]"/>
      <dgm:spPr>
        <a:solidFill>
          <a:schemeClr val="bg2"/>
        </a:solidFill>
      </dgm:spPr>
      <dgm:t>
        <a:bodyPr/>
        <a:lstStyle/>
        <a:p>
          <a:endParaRPr lang="ru-RU" dirty="0"/>
        </a:p>
      </dgm:t>
    </dgm:pt>
    <dgm:pt modelId="{FC1CA954-173C-407C-80BE-A872A97E6682}" type="sibTrans" cxnId="{9377D180-6077-47E8-BF21-97A046A50268}">
      <dgm:prSet/>
      <dgm:spPr/>
      <dgm:t>
        <a:bodyPr/>
        <a:lstStyle/>
        <a:p>
          <a:endParaRPr lang="ru-RU"/>
        </a:p>
      </dgm:t>
    </dgm:pt>
    <dgm:pt modelId="{5BB5A956-4C84-4424-95CC-F43A0455F4B1}" type="parTrans" cxnId="{9377D180-6077-47E8-BF21-97A046A50268}">
      <dgm:prSet/>
      <dgm:spPr/>
      <dgm:t>
        <a:bodyPr/>
        <a:lstStyle/>
        <a:p>
          <a:endParaRPr lang="ru-RU"/>
        </a:p>
      </dgm:t>
    </dgm:pt>
    <dgm:pt modelId="{EBA0555F-82E9-4CC4-BCC1-338C3381ECCE}" type="pres">
      <dgm:prSet presAssocID="{CD7C9EE7-7D2D-40F7-8B27-262AAC91A32F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7C3C9B88-5BE7-4C38-839A-AABA18E88C7B}" type="pres">
      <dgm:prSet presAssocID="{200F81E4-1508-4220-A049-6CE27171F051}" presName="root" presStyleCnt="0">
        <dgm:presLayoutVars>
          <dgm:chMax/>
          <dgm:chPref val="4"/>
        </dgm:presLayoutVars>
      </dgm:prSet>
      <dgm:spPr/>
    </dgm:pt>
    <dgm:pt modelId="{3F5DFD72-6E4F-4CDB-AA88-00B9008A1B53}" type="pres">
      <dgm:prSet presAssocID="{200F81E4-1508-4220-A049-6CE27171F051}" presName="rootComposite" presStyleCnt="0">
        <dgm:presLayoutVars/>
      </dgm:prSet>
      <dgm:spPr/>
    </dgm:pt>
    <dgm:pt modelId="{721865D4-020E-4EE7-8286-E16D3A3F4AD6}" type="pres">
      <dgm:prSet presAssocID="{200F81E4-1508-4220-A049-6CE27171F051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87DBBB1C-EDC5-4E34-B62A-50A72592D784}" type="pres">
      <dgm:prSet presAssocID="{200F81E4-1508-4220-A049-6CE27171F051}" presName="childShape" presStyleCnt="0">
        <dgm:presLayoutVars>
          <dgm:chMax val="0"/>
          <dgm:chPref val="0"/>
        </dgm:presLayoutVars>
      </dgm:prSet>
      <dgm:spPr/>
    </dgm:pt>
    <dgm:pt modelId="{F9172A39-2A26-49E1-97CF-091FCDA32F98}" type="pres">
      <dgm:prSet presAssocID="{46D3B4B4-45A5-45FC-B8DC-57007FC32C5E}" presName="childComposite" presStyleCnt="0">
        <dgm:presLayoutVars>
          <dgm:chMax val="0"/>
          <dgm:chPref val="0"/>
        </dgm:presLayoutVars>
      </dgm:prSet>
      <dgm:spPr/>
    </dgm:pt>
    <dgm:pt modelId="{587B6ADE-8459-4F5F-A8B3-5D155427E5ED}" type="pres">
      <dgm:prSet presAssocID="{46D3B4B4-45A5-45FC-B8DC-57007FC32C5E}" presName="Image" presStyleLbl="node1" presStyleIdx="0" presStyleCnt="4"/>
      <dgm:spPr/>
    </dgm:pt>
    <dgm:pt modelId="{BBFA40C3-4AA1-4519-B701-D56498CA25D4}" type="pres">
      <dgm:prSet presAssocID="{46D3B4B4-45A5-45FC-B8DC-57007FC32C5E}" presName="childText" presStyleLbl="lnNode1" presStyleIdx="0" presStyleCnt="4" custScaleY="12514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B07A6-3E58-4ABB-8F15-F3962E982EB0}" type="pres">
      <dgm:prSet presAssocID="{E148382A-5A43-494A-86AE-D98157D9BA4A}" presName="childComposite" presStyleCnt="0">
        <dgm:presLayoutVars>
          <dgm:chMax val="0"/>
          <dgm:chPref val="0"/>
        </dgm:presLayoutVars>
      </dgm:prSet>
      <dgm:spPr/>
    </dgm:pt>
    <dgm:pt modelId="{B8E7D815-E9E2-454B-8BE1-38F295A20C72}" type="pres">
      <dgm:prSet presAssocID="{E148382A-5A43-494A-86AE-D98157D9BA4A}" presName="Image" presStyleLbl="node1" presStyleIdx="1" presStyleCnt="4"/>
      <dgm:spPr/>
    </dgm:pt>
    <dgm:pt modelId="{1402E9F1-92C0-4000-8660-F1763F7B6B94}" type="pres">
      <dgm:prSet presAssocID="{E148382A-5A43-494A-86AE-D98157D9BA4A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033401-0F94-4FFF-8C73-4FB0EF11A486}" type="pres">
      <dgm:prSet presAssocID="{B74EB117-9AE6-480B-87E3-748D0C8F037A}" presName="childComposite" presStyleCnt="0">
        <dgm:presLayoutVars>
          <dgm:chMax val="0"/>
          <dgm:chPref val="0"/>
        </dgm:presLayoutVars>
      </dgm:prSet>
      <dgm:spPr/>
    </dgm:pt>
    <dgm:pt modelId="{8B541238-7D6A-44D1-9F0F-87DEF41CBD6E}" type="pres">
      <dgm:prSet presAssocID="{B74EB117-9AE6-480B-87E3-748D0C8F037A}" presName="Image" presStyleLbl="node1" presStyleIdx="2" presStyleCnt="4"/>
      <dgm:spPr/>
    </dgm:pt>
    <dgm:pt modelId="{74763353-2F1C-4E8C-B284-2287E68075FA}" type="pres">
      <dgm:prSet presAssocID="{B74EB117-9AE6-480B-87E3-748D0C8F037A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12584A-D277-4D09-9793-EF170B4FDF6A}" type="pres">
      <dgm:prSet presAssocID="{C4FE3436-7D34-46B1-8A28-BD7C1AFA4D01}" presName="childComposite" presStyleCnt="0">
        <dgm:presLayoutVars>
          <dgm:chMax val="0"/>
          <dgm:chPref val="0"/>
        </dgm:presLayoutVars>
      </dgm:prSet>
      <dgm:spPr/>
    </dgm:pt>
    <dgm:pt modelId="{3162C540-AC16-4826-8569-363020EF045D}" type="pres">
      <dgm:prSet presAssocID="{C4FE3436-7D34-46B1-8A28-BD7C1AFA4D01}" presName="Image" presStyleLbl="node1" presStyleIdx="3" presStyleCnt="4"/>
      <dgm:spPr/>
    </dgm:pt>
    <dgm:pt modelId="{B7A13253-0F45-468B-AB99-0EE805C69358}" type="pres">
      <dgm:prSet presAssocID="{C4FE3436-7D34-46B1-8A28-BD7C1AFA4D01}" presName="childText" presStyleLbl="lnNode1" presStyleIdx="3" presStyleCnt="4" custLinFactNeighborX="503" custLinFactNeighborY="-91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251B60-09C9-41B4-9943-C565783E5271}" type="presOf" srcId="{E148382A-5A43-494A-86AE-D98157D9BA4A}" destId="{1402E9F1-92C0-4000-8660-F1763F7B6B94}" srcOrd="0" destOrd="0" presId="urn:microsoft.com/office/officeart/2008/layout/PictureAccentList"/>
    <dgm:cxn modelId="{D997113A-8C99-418D-83C2-DDD41417CC27}" srcId="{200F81E4-1508-4220-A049-6CE27171F051}" destId="{E148382A-5A43-494A-86AE-D98157D9BA4A}" srcOrd="1" destOrd="0" parTransId="{3BEC4C89-A9D7-4184-AFCF-12E2F1A01D49}" sibTransId="{40D99E57-2BF2-4BC1-A019-FC238DCFD44C}"/>
    <dgm:cxn modelId="{4239F131-D67F-46CC-BF22-716C7CC2CD48}" type="presOf" srcId="{200F81E4-1508-4220-A049-6CE27171F051}" destId="{721865D4-020E-4EE7-8286-E16D3A3F4AD6}" srcOrd="0" destOrd="0" presId="urn:microsoft.com/office/officeart/2008/layout/PictureAccentList"/>
    <dgm:cxn modelId="{AB70A301-E8E7-4696-9A2D-6561A1EEF366}" type="presOf" srcId="{B74EB117-9AE6-480B-87E3-748D0C8F037A}" destId="{74763353-2F1C-4E8C-B284-2287E68075FA}" srcOrd="0" destOrd="0" presId="urn:microsoft.com/office/officeart/2008/layout/PictureAccentList"/>
    <dgm:cxn modelId="{D205F325-5271-49AE-B99D-1C4C6BB76EB0}" srcId="{200F81E4-1508-4220-A049-6CE27171F051}" destId="{46D3B4B4-45A5-45FC-B8DC-57007FC32C5E}" srcOrd="0" destOrd="0" parTransId="{712395A3-D1DB-478A-9141-C315A45998D1}" sibTransId="{AAC60FE4-3BCE-4A87-BE16-767296D7356E}"/>
    <dgm:cxn modelId="{796CAFFB-9117-4F6E-964E-39E03079095E}" srcId="{200F81E4-1508-4220-A049-6CE27171F051}" destId="{C4FE3436-7D34-46B1-8A28-BD7C1AFA4D01}" srcOrd="3" destOrd="0" parTransId="{575655B7-9620-4978-8734-15A83DF70839}" sibTransId="{24395371-D0FF-47B9-B6E9-AFC22683ECC1}"/>
    <dgm:cxn modelId="{9377D180-6077-47E8-BF21-97A046A50268}" srcId="{CD7C9EE7-7D2D-40F7-8B27-262AAC91A32F}" destId="{200F81E4-1508-4220-A049-6CE27171F051}" srcOrd="0" destOrd="0" parTransId="{5BB5A956-4C84-4424-95CC-F43A0455F4B1}" sibTransId="{FC1CA954-173C-407C-80BE-A872A97E6682}"/>
    <dgm:cxn modelId="{8D7229D6-1EB9-40A9-A416-C677BD841999}" type="presOf" srcId="{46D3B4B4-45A5-45FC-B8DC-57007FC32C5E}" destId="{BBFA40C3-4AA1-4519-B701-D56498CA25D4}" srcOrd="0" destOrd="0" presId="urn:microsoft.com/office/officeart/2008/layout/PictureAccentList"/>
    <dgm:cxn modelId="{96845424-01EC-4350-9ECA-24CFD1A4E4BB}" srcId="{200F81E4-1508-4220-A049-6CE27171F051}" destId="{B74EB117-9AE6-480B-87E3-748D0C8F037A}" srcOrd="2" destOrd="0" parTransId="{AB374546-3BEA-4586-9210-FCC3030BB06B}" sibTransId="{4AA17751-A712-4F88-8BFA-5A68B9A5FC8E}"/>
    <dgm:cxn modelId="{28E954AF-ECCB-42DA-AAA3-782E7967F25F}" type="presOf" srcId="{C4FE3436-7D34-46B1-8A28-BD7C1AFA4D01}" destId="{B7A13253-0F45-468B-AB99-0EE805C69358}" srcOrd="0" destOrd="0" presId="urn:microsoft.com/office/officeart/2008/layout/PictureAccentList"/>
    <dgm:cxn modelId="{830965E1-117C-462C-A51D-DEDEC646A760}" type="presOf" srcId="{CD7C9EE7-7D2D-40F7-8B27-262AAC91A32F}" destId="{EBA0555F-82E9-4CC4-BCC1-338C3381ECCE}" srcOrd="0" destOrd="0" presId="urn:microsoft.com/office/officeart/2008/layout/PictureAccentList"/>
    <dgm:cxn modelId="{8DF02629-6689-40AC-A513-8A644643F56A}" type="presParOf" srcId="{EBA0555F-82E9-4CC4-BCC1-338C3381ECCE}" destId="{7C3C9B88-5BE7-4C38-839A-AABA18E88C7B}" srcOrd="0" destOrd="0" presId="urn:microsoft.com/office/officeart/2008/layout/PictureAccentList"/>
    <dgm:cxn modelId="{0FFB685A-6B37-404D-88E8-AB984103DD9F}" type="presParOf" srcId="{7C3C9B88-5BE7-4C38-839A-AABA18E88C7B}" destId="{3F5DFD72-6E4F-4CDB-AA88-00B9008A1B53}" srcOrd="0" destOrd="0" presId="urn:microsoft.com/office/officeart/2008/layout/PictureAccentList"/>
    <dgm:cxn modelId="{75E11FFC-D514-49D5-BB21-5E68B6995BB2}" type="presParOf" srcId="{3F5DFD72-6E4F-4CDB-AA88-00B9008A1B53}" destId="{721865D4-020E-4EE7-8286-E16D3A3F4AD6}" srcOrd="0" destOrd="0" presId="urn:microsoft.com/office/officeart/2008/layout/PictureAccentList"/>
    <dgm:cxn modelId="{6BC8940E-748D-4632-9B9B-7C919AF820FD}" type="presParOf" srcId="{7C3C9B88-5BE7-4C38-839A-AABA18E88C7B}" destId="{87DBBB1C-EDC5-4E34-B62A-50A72592D784}" srcOrd="1" destOrd="0" presId="urn:microsoft.com/office/officeart/2008/layout/PictureAccentList"/>
    <dgm:cxn modelId="{D5A5E8D4-4E04-400B-A885-86A167996785}" type="presParOf" srcId="{87DBBB1C-EDC5-4E34-B62A-50A72592D784}" destId="{F9172A39-2A26-49E1-97CF-091FCDA32F98}" srcOrd="0" destOrd="0" presId="urn:microsoft.com/office/officeart/2008/layout/PictureAccentList"/>
    <dgm:cxn modelId="{E9D1D9E8-21C2-4B3B-906C-0E5DBB7E9FF9}" type="presParOf" srcId="{F9172A39-2A26-49E1-97CF-091FCDA32F98}" destId="{587B6ADE-8459-4F5F-A8B3-5D155427E5ED}" srcOrd="0" destOrd="0" presId="urn:microsoft.com/office/officeart/2008/layout/PictureAccentList"/>
    <dgm:cxn modelId="{7F257D26-E915-46FD-AC2C-35573F45FE00}" type="presParOf" srcId="{F9172A39-2A26-49E1-97CF-091FCDA32F98}" destId="{BBFA40C3-4AA1-4519-B701-D56498CA25D4}" srcOrd="1" destOrd="0" presId="urn:microsoft.com/office/officeart/2008/layout/PictureAccentList"/>
    <dgm:cxn modelId="{BC48CA2F-208F-453F-AC6C-D1408EFED5DD}" type="presParOf" srcId="{87DBBB1C-EDC5-4E34-B62A-50A72592D784}" destId="{8C9B07A6-3E58-4ABB-8F15-F3962E982EB0}" srcOrd="1" destOrd="0" presId="urn:microsoft.com/office/officeart/2008/layout/PictureAccentList"/>
    <dgm:cxn modelId="{0AF08B2F-9D1C-42DB-95DA-06B29E9E0C5F}" type="presParOf" srcId="{8C9B07A6-3E58-4ABB-8F15-F3962E982EB0}" destId="{B8E7D815-E9E2-454B-8BE1-38F295A20C72}" srcOrd="0" destOrd="0" presId="urn:microsoft.com/office/officeart/2008/layout/PictureAccentList"/>
    <dgm:cxn modelId="{37C86883-282E-4D1C-BB0C-C66672EDD042}" type="presParOf" srcId="{8C9B07A6-3E58-4ABB-8F15-F3962E982EB0}" destId="{1402E9F1-92C0-4000-8660-F1763F7B6B94}" srcOrd="1" destOrd="0" presId="urn:microsoft.com/office/officeart/2008/layout/PictureAccentList"/>
    <dgm:cxn modelId="{E828601B-B266-4293-BDC6-9D28D9730FDD}" type="presParOf" srcId="{87DBBB1C-EDC5-4E34-B62A-50A72592D784}" destId="{B6033401-0F94-4FFF-8C73-4FB0EF11A486}" srcOrd="2" destOrd="0" presId="urn:microsoft.com/office/officeart/2008/layout/PictureAccentList"/>
    <dgm:cxn modelId="{8DE9AA6A-45C7-46AB-9D39-BA5DCC2B4A7D}" type="presParOf" srcId="{B6033401-0F94-4FFF-8C73-4FB0EF11A486}" destId="{8B541238-7D6A-44D1-9F0F-87DEF41CBD6E}" srcOrd="0" destOrd="0" presId="urn:microsoft.com/office/officeart/2008/layout/PictureAccentList"/>
    <dgm:cxn modelId="{78A1C23F-1B79-43D3-AED0-807369A7968A}" type="presParOf" srcId="{B6033401-0F94-4FFF-8C73-4FB0EF11A486}" destId="{74763353-2F1C-4E8C-B284-2287E68075FA}" srcOrd="1" destOrd="0" presId="urn:microsoft.com/office/officeart/2008/layout/PictureAccentList"/>
    <dgm:cxn modelId="{CA0D9A11-9053-485F-982C-462C209E60A6}" type="presParOf" srcId="{87DBBB1C-EDC5-4E34-B62A-50A72592D784}" destId="{7C12584A-D277-4D09-9793-EF170B4FDF6A}" srcOrd="3" destOrd="0" presId="urn:microsoft.com/office/officeart/2008/layout/PictureAccentList"/>
    <dgm:cxn modelId="{FACEC519-68A3-4D26-9E19-AA413BEAE64F}" type="presParOf" srcId="{7C12584A-D277-4D09-9793-EF170B4FDF6A}" destId="{3162C540-AC16-4826-8569-363020EF045D}" srcOrd="0" destOrd="0" presId="urn:microsoft.com/office/officeart/2008/layout/PictureAccentList"/>
    <dgm:cxn modelId="{ACE966D6-C56E-484F-8941-92B6FEB69EA3}" type="presParOf" srcId="{7C12584A-D277-4D09-9793-EF170B4FDF6A}" destId="{B7A13253-0F45-468B-AB99-0EE805C69358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B8C930-AA96-4FBE-AD7C-74CA89E6796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8D807E-B41D-4331-BCF4-58FC9F38094A}">
      <dgm:prSet phldrT="[Текст]"/>
      <dgm:spPr>
        <a:solidFill>
          <a:schemeClr val="bg2"/>
        </a:solidFill>
      </dgm:spPr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ОД</a:t>
          </a:r>
          <a:endParaRPr lang="ru-RU" dirty="0">
            <a:solidFill>
              <a:srgbClr val="FF0000"/>
            </a:solidFill>
          </a:endParaRPr>
        </a:p>
      </dgm:t>
    </dgm:pt>
    <dgm:pt modelId="{24774C6C-6046-4542-ACE3-C127D876E4BF}" type="parTrans" cxnId="{6BF2A8CD-3F2D-4C5F-B2D4-D72906625464}">
      <dgm:prSet/>
      <dgm:spPr/>
      <dgm:t>
        <a:bodyPr/>
        <a:lstStyle/>
        <a:p>
          <a:endParaRPr lang="ru-RU"/>
        </a:p>
      </dgm:t>
    </dgm:pt>
    <dgm:pt modelId="{FD85E460-CF03-4A80-B725-80E2BEDB4509}" type="sibTrans" cxnId="{6BF2A8CD-3F2D-4C5F-B2D4-D72906625464}">
      <dgm:prSet/>
      <dgm:spPr/>
      <dgm:t>
        <a:bodyPr/>
        <a:lstStyle/>
        <a:p>
          <a:endParaRPr lang="ru-RU"/>
        </a:p>
      </dgm:t>
    </dgm:pt>
    <dgm:pt modelId="{16613222-6C01-444D-A4C0-8F0DB30CC0E8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МУ «</a:t>
          </a:r>
          <a:r>
            <a:rPr lang="ru-RU" sz="1600" b="1" dirty="0" err="1" smtClean="0">
              <a:solidFill>
                <a:schemeClr val="tx1"/>
              </a:solidFill>
            </a:rPr>
            <a:t>Рыбницкое</a:t>
          </a:r>
          <a:r>
            <a:rPr lang="ru-RU" sz="1600" b="1" dirty="0" smtClean="0">
              <a:solidFill>
                <a:schemeClr val="tx1"/>
              </a:solidFill>
            </a:rPr>
            <a:t> управление культуры»</a:t>
          </a:r>
          <a:endParaRPr lang="ru-RU" sz="1600" b="1" dirty="0">
            <a:solidFill>
              <a:schemeClr val="tx1"/>
            </a:solidFill>
          </a:endParaRPr>
        </a:p>
      </dgm:t>
    </dgm:pt>
    <dgm:pt modelId="{531CE854-FAD2-4683-AB13-CFF46B1465A8}" type="parTrans" cxnId="{91994E6D-A256-4CB6-9B1E-EDDDE273D19A}">
      <dgm:prSet/>
      <dgm:spPr/>
      <dgm:t>
        <a:bodyPr/>
        <a:lstStyle/>
        <a:p>
          <a:endParaRPr lang="ru-RU"/>
        </a:p>
      </dgm:t>
    </dgm:pt>
    <dgm:pt modelId="{F33FB116-DC74-4348-A124-214FD7E5E81B}" type="sibTrans" cxnId="{91994E6D-A256-4CB6-9B1E-EDDDE273D19A}">
      <dgm:prSet/>
      <dgm:spPr/>
      <dgm:t>
        <a:bodyPr/>
        <a:lstStyle/>
        <a:p>
          <a:endParaRPr lang="ru-RU"/>
        </a:p>
      </dgm:t>
    </dgm:pt>
    <dgm:pt modelId="{D07FB394-2CA0-4B31-A5A9-5A26AAF9F961}">
      <dgm:prSet phldrT="[Текст]" custT="1"/>
      <dgm:spPr>
        <a:solidFill>
          <a:schemeClr val="bg2"/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1600" b="1" dirty="0" smtClean="0">
              <a:solidFill>
                <a:schemeClr val="tx1"/>
              </a:solidFill>
            </a:rPr>
            <a:t>Филиал ГОУ «ПГИРО и ПК» в </a:t>
          </a:r>
        </a:p>
        <a:p>
          <a:pPr>
            <a:lnSpc>
              <a:spcPct val="100000"/>
            </a:lnSpc>
          </a:pPr>
          <a:r>
            <a:rPr lang="ru-RU" sz="1600" b="1" dirty="0" smtClean="0">
              <a:solidFill>
                <a:schemeClr val="tx1"/>
              </a:solidFill>
            </a:rPr>
            <a:t>г. Рыбнице</a:t>
          </a:r>
          <a:endParaRPr lang="ru-RU" sz="1600" b="1" dirty="0">
            <a:solidFill>
              <a:schemeClr val="tx1"/>
            </a:solidFill>
          </a:endParaRPr>
        </a:p>
      </dgm:t>
    </dgm:pt>
    <dgm:pt modelId="{16DBFD3F-07C7-4E04-981A-54C2EBAFEDD5}" type="parTrans" cxnId="{722DEC2D-C9E9-45DA-B5FB-BC2934DEFA30}">
      <dgm:prSet/>
      <dgm:spPr/>
      <dgm:t>
        <a:bodyPr/>
        <a:lstStyle/>
        <a:p>
          <a:endParaRPr lang="ru-RU"/>
        </a:p>
      </dgm:t>
    </dgm:pt>
    <dgm:pt modelId="{755F3B28-E4E1-4000-BED2-FB631EF2CB18}" type="sibTrans" cxnId="{722DEC2D-C9E9-45DA-B5FB-BC2934DEFA30}">
      <dgm:prSet/>
      <dgm:spPr/>
      <dgm:t>
        <a:bodyPr/>
        <a:lstStyle/>
        <a:p>
          <a:endParaRPr lang="ru-RU"/>
        </a:p>
      </dgm:t>
    </dgm:pt>
    <dgm:pt modelId="{0A87E571-4AC4-453D-B75D-F5A8A81E53EC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МУ «</a:t>
          </a:r>
          <a:r>
            <a:rPr lang="ru-RU" sz="1600" b="1" dirty="0" err="1" smtClean="0">
              <a:solidFill>
                <a:schemeClr val="tx1"/>
              </a:solidFill>
            </a:rPr>
            <a:t>Рыбницкое</a:t>
          </a:r>
          <a:r>
            <a:rPr lang="ru-RU" sz="1600" b="1" dirty="0" smtClean="0">
              <a:solidFill>
                <a:schemeClr val="tx1"/>
              </a:solidFill>
            </a:rPr>
            <a:t> управление народного образования»</a:t>
          </a:r>
          <a:endParaRPr lang="ru-RU" sz="1600" b="1" dirty="0" smtClean="0">
            <a:solidFill>
              <a:schemeClr val="tx1"/>
            </a:solidFill>
          </a:endParaRPr>
        </a:p>
      </dgm:t>
    </dgm:pt>
    <dgm:pt modelId="{A5C61C85-13C7-4D33-B7F2-D561F9A94238}" type="parTrans" cxnId="{9553B8F6-8C2D-4E37-944D-A01E731BD526}">
      <dgm:prSet/>
      <dgm:spPr/>
      <dgm:t>
        <a:bodyPr/>
        <a:lstStyle/>
        <a:p>
          <a:endParaRPr lang="ru-RU"/>
        </a:p>
      </dgm:t>
    </dgm:pt>
    <dgm:pt modelId="{76F7F210-B5CF-42D0-AACF-BB458A15B11D}" type="sibTrans" cxnId="{9553B8F6-8C2D-4E37-944D-A01E731BD526}">
      <dgm:prSet/>
      <dgm:spPr/>
      <dgm:t>
        <a:bodyPr/>
        <a:lstStyle/>
        <a:p>
          <a:endParaRPr lang="ru-RU"/>
        </a:p>
      </dgm:t>
    </dgm:pt>
    <dgm:pt modelId="{AC5E3842-5179-4EA3-B823-A6CE38E2F5F6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МУ «Управление физической культуры и спорта»</a:t>
          </a:r>
          <a:endParaRPr lang="ru-RU" sz="1600" b="1" dirty="0" smtClean="0">
            <a:solidFill>
              <a:schemeClr val="tx1"/>
            </a:solidFill>
          </a:endParaRPr>
        </a:p>
      </dgm:t>
    </dgm:pt>
    <dgm:pt modelId="{660C58D0-17BA-4591-B252-7E8FD416D199}" type="parTrans" cxnId="{5B83C4D0-682E-43DE-8F67-5582D0FE05E1}">
      <dgm:prSet/>
      <dgm:spPr/>
      <dgm:t>
        <a:bodyPr/>
        <a:lstStyle/>
        <a:p>
          <a:endParaRPr lang="ru-RU"/>
        </a:p>
      </dgm:t>
    </dgm:pt>
    <dgm:pt modelId="{1ED32973-8A14-4BC0-A9AA-6F8894A8A2A0}" type="sibTrans" cxnId="{5B83C4D0-682E-43DE-8F67-5582D0FE05E1}">
      <dgm:prSet/>
      <dgm:spPr/>
      <dgm:t>
        <a:bodyPr/>
        <a:lstStyle/>
        <a:p>
          <a:endParaRPr lang="ru-RU"/>
        </a:p>
      </dgm:t>
    </dgm:pt>
    <dgm:pt modelId="{054D4C7F-293C-4A08-87AF-30FC9264AEAF}" type="pres">
      <dgm:prSet presAssocID="{0EB8C930-AA96-4FBE-AD7C-74CA89E6796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66DBDB-F415-4D3E-B3B3-19197CF41229}" type="pres">
      <dgm:prSet presAssocID="{8A8D807E-B41D-4331-BCF4-58FC9F38094A}" presName="centerShape" presStyleLbl="node0" presStyleIdx="0" presStyleCnt="1"/>
      <dgm:spPr/>
      <dgm:t>
        <a:bodyPr/>
        <a:lstStyle/>
        <a:p>
          <a:endParaRPr lang="ru-RU"/>
        </a:p>
      </dgm:t>
    </dgm:pt>
    <dgm:pt modelId="{EFD9AF3D-0DF7-47EF-9784-D6F4732EBAC7}" type="pres">
      <dgm:prSet presAssocID="{16613222-6C01-444D-A4C0-8F0DB30CC0E8}" presName="node" presStyleLbl="node1" presStyleIdx="0" presStyleCnt="4" custScaleX="236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9D1B83-3AE7-48BA-ADDA-549EC52F83D9}" type="pres">
      <dgm:prSet presAssocID="{16613222-6C01-444D-A4C0-8F0DB30CC0E8}" presName="dummy" presStyleCnt="0"/>
      <dgm:spPr/>
    </dgm:pt>
    <dgm:pt modelId="{3CD130F8-15A1-42E4-A712-B7253E0B82FD}" type="pres">
      <dgm:prSet presAssocID="{F33FB116-DC74-4348-A124-214FD7E5E81B}" presName="sibTrans" presStyleLbl="sibTrans2D1" presStyleIdx="0" presStyleCnt="4" custScaleX="136108"/>
      <dgm:spPr/>
      <dgm:t>
        <a:bodyPr/>
        <a:lstStyle/>
        <a:p>
          <a:endParaRPr lang="ru-RU"/>
        </a:p>
      </dgm:t>
    </dgm:pt>
    <dgm:pt modelId="{21E831BB-0B6A-4E4F-B443-E88E5806058B}" type="pres">
      <dgm:prSet presAssocID="{D07FB394-2CA0-4B31-A5A9-5A26AAF9F961}" presName="node" presStyleLbl="node1" presStyleIdx="1" presStyleCnt="4" custScaleX="172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7003F-4EEB-4790-A937-9C0C42B3DD40}" type="pres">
      <dgm:prSet presAssocID="{D07FB394-2CA0-4B31-A5A9-5A26AAF9F961}" presName="dummy" presStyleCnt="0"/>
      <dgm:spPr/>
    </dgm:pt>
    <dgm:pt modelId="{2CC75523-D8A7-4ABD-BA28-01BD91FE80BB}" type="pres">
      <dgm:prSet presAssocID="{755F3B28-E4E1-4000-BED2-FB631EF2CB18}" presName="sibTrans" presStyleLbl="sibTrans2D1" presStyleIdx="1" presStyleCnt="4" custScaleX="132241"/>
      <dgm:spPr/>
      <dgm:t>
        <a:bodyPr/>
        <a:lstStyle/>
        <a:p>
          <a:endParaRPr lang="ru-RU"/>
        </a:p>
      </dgm:t>
    </dgm:pt>
    <dgm:pt modelId="{7A51A4C9-726D-4764-A42A-C9CF6488F890}" type="pres">
      <dgm:prSet presAssocID="{0A87E571-4AC4-453D-B75D-F5A8A81E53EC}" presName="node" presStyleLbl="node1" presStyleIdx="2" presStyleCnt="4" custScaleX="276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38F7FE-3205-4883-BF83-9B0DC2C03FA7}" type="pres">
      <dgm:prSet presAssocID="{0A87E571-4AC4-453D-B75D-F5A8A81E53EC}" presName="dummy" presStyleCnt="0"/>
      <dgm:spPr/>
    </dgm:pt>
    <dgm:pt modelId="{3EFABCF3-C366-4750-B435-52DE381101EA}" type="pres">
      <dgm:prSet presAssocID="{76F7F210-B5CF-42D0-AACF-BB458A15B11D}" presName="sibTrans" presStyleLbl="sibTrans2D1" presStyleIdx="2" presStyleCnt="4" custScaleX="126829"/>
      <dgm:spPr/>
      <dgm:t>
        <a:bodyPr/>
        <a:lstStyle/>
        <a:p>
          <a:endParaRPr lang="ru-RU"/>
        </a:p>
      </dgm:t>
    </dgm:pt>
    <dgm:pt modelId="{74F76703-5CFE-4AB7-9E6D-EE5099B1AD9B}" type="pres">
      <dgm:prSet presAssocID="{AC5E3842-5179-4EA3-B823-A6CE38E2F5F6}" presName="node" presStyleLbl="node1" presStyleIdx="3" presStyleCnt="4" custScaleX="1911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F3E37-2AAF-4597-A8BD-46030970F42A}" type="pres">
      <dgm:prSet presAssocID="{AC5E3842-5179-4EA3-B823-A6CE38E2F5F6}" presName="dummy" presStyleCnt="0"/>
      <dgm:spPr/>
    </dgm:pt>
    <dgm:pt modelId="{1115741F-DFB4-49EB-B904-4054EA1B7CE4}" type="pres">
      <dgm:prSet presAssocID="{1ED32973-8A14-4BC0-A9AA-6F8894A8A2A0}" presName="sibTrans" presStyleLbl="sibTrans2D1" presStyleIdx="3" presStyleCnt="4" custScaleX="134562"/>
      <dgm:spPr/>
      <dgm:t>
        <a:bodyPr/>
        <a:lstStyle/>
        <a:p>
          <a:endParaRPr lang="ru-RU"/>
        </a:p>
      </dgm:t>
    </dgm:pt>
  </dgm:ptLst>
  <dgm:cxnLst>
    <dgm:cxn modelId="{E00B0C8A-BC16-494C-8486-4E38B973AAEE}" type="presOf" srcId="{F33FB116-DC74-4348-A124-214FD7E5E81B}" destId="{3CD130F8-15A1-42E4-A712-B7253E0B82FD}" srcOrd="0" destOrd="0" presId="urn:microsoft.com/office/officeart/2005/8/layout/radial6"/>
    <dgm:cxn modelId="{A9E388C8-94F8-4CCC-97EF-AA3D58FF4352}" type="presOf" srcId="{16613222-6C01-444D-A4C0-8F0DB30CC0E8}" destId="{EFD9AF3D-0DF7-47EF-9784-D6F4732EBAC7}" srcOrd="0" destOrd="0" presId="urn:microsoft.com/office/officeart/2005/8/layout/radial6"/>
    <dgm:cxn modelId="{722DEC2D-C9E9-45DA-B5FB-BC2934DEFA30}" srcId="{8A8D807E-B41D-4331-BCF4-58FC9F38094A}" destId="{D07FB394-2CA0-4B31-A5A9-5A26AAF9F961}" srcOrd="1" destOrd="0" parTransId="{16DBFD3F-07C7-4E04-981A-54C2EBAFEDD5}" sibTransId="{755F3B28-E4E1-4000-BED2-FB631EF2CB18}"/>
    <dgm:cxn modelId="{9DA5957E-9DD3-4C5C-B004-133552AF03AE}" type="presOf" srcId="{0EB8C930-AA96-4FBE-AD7C-74CA89E6796E}" destId="{054D4C7F-293C-4A08-87AF-30FC9264AEAF}" srcOrd="0" destOrd="0" presId="urn:microsoft.com/office/officeart/2005/8/layout/radial6"/>
    <dgm:cxn modelId="{9553B8F6-8C2D-4E37-944D-A01E731BD526}" srcId="{8A8D807E-B41D-4331-BCF4-58FC9F38094A}" destId="{0A87E571-4AC4-453D-B75D-F5A8A81E53EC}" srcOrd="2" destOrd="0" parTransId="{A5C61C85-13C7-4D33-B7F2-D561F9A94238}" sibTransId="{76F7F210-B5CF-42D0-AACF-BB458A15B11D}"/>
    <dgm:cxn modelId="{91994E6D-A256-4CB6-9B1E-EDDDE273D19A}" srcId="{8A8D807E-B41D-4331-BCF4-58FC9F38094A}" destId="{16613222-6C01-444D-A4C0-8F0DB30CC0E8}" srcOrd="0" destOrd="0" parTransId="{531CE854-FAD2-4683-AB13-CFF46B1465A8}" sibTransId="{F33FB116-DC74-4348-A124-214FD7E5E81B}"/>
    <dgm:cxn modelId="{C00D7B1C-1313-49DB-A7F3-4275F6A96E14}" type="presOf" srcId="{76F7F210-B5CF-42D0-AACF-BB458A15B11D}" destId="{3EFABCF3-C366-4750-B435-52DE381101EA}" srcOrd="0" destOrd="0" presId="urn:microsoft.com/office/officeart/2005/8/layout/radial6"/>
    <dgm:cxn modelId="{CBCC00B6-BAF0-4A3D-9536-F07A90E8C353}" type="presOf" srcId="{755F3B28-E4E1-4000-BED2-FB631EF2CB18}" destId="{2CC75523-D8A7-4ABD-BA28-01BD91FE80BB}" srcOrd="0" destOrd="0" presId="urn:microsoft.com/office/officeart/2005/8/layout/radial6"/>
    <dgm:cxn modelId="{84BED68E-2E45-44D7-8553-D162954D40D3}" type="presOf" srcId="{AC5E3842-5179-4EA3-B823-A6CE38E2F5F6}" destId="{74F76703-5CFE-4AB7-9E6D-EE5099B1AD9B}" srcOrd="0" destOrd="0" presId="urn:microsoft.com/office/officeart/2005/8/layout/radial6"/>
    <dgm:cxn modelId="{353673CA-C4BA-4D20-8EA7-D609C1F4006D}" type="presOf" srcId="{1ED32973-8A14-4BC0-A9AA-6F8894A8A2A0}" destId="{1115741F-DFB4-49EB-B904-4054EA1B7CE4}" srcOrd="0" destOrd="0" presId="urn:microsoft.com/office/officeart/2005/8/layout/radial6"/>
    <dgm:cxn modelId="{6BF2A8CD-3F2D-4C5F-B2D4-D72906625464}" srcId="{0EB8C930-AA96-4FBE-AD7C-74CA89E6796E}" destId="{8A8D807E-B41D-4331-BCF4-58FC9F38094A}" srcOrd="0" destOrd="0" parTransId="{24774C6C-6046-4542-ACE3-C127D876E4BF}" sibTransId="{FD85E460-CF03-4A80-B725-80E2BEDB4509}"/>
    <dgm:cxn modelId="{2DCF2BA0-379A-4A25-89AB-CCA0F9BEFF1B}" type="presOf" srcId="{8A8D807E-B41D-4331-BCF4-58FC9F38094A}" destId="{8866DBDB-F415-4D3E-B3B3-19197CF41229}" srcOrd="0" destOrd="0" presId="urn:microsoft.com/office/officeart/2005/8/layout/radial6"/>
    <dgm:cxn modelId="{A1223786-3896-41DC-B64B-3DAAA33B7320}" type="presOf" srcId="{D07FB394-2CA0-4B31-A5A9-5A26AAF9F961}" destId="{21E831BB-0B6A-4E4F-B443-E88E5806058B}" srcOrd="0" destOrd="0" presId="urn:microsoft.com/office/officeart/2005/8/layout/radial6"/>
    <dgm:cxn modelId="{7A601B29-89C6-4918-9D1A-BE5C34037727}" type="presOf" srcId="{0A87E571-4AC4-453D-B75D-F5A8A81E53EC}" destId="{7A51A4C9-726D-4764-A42A-C9CF6488F890}" srcOrd="0" destOrd="0" presId="urn:microsoft.com/office/officeart/2005/8/layout/radial6"/>
    <dgm:cxn modelId="{5B83C4D0-682E-43DE-8F67-5582D0FE05E1}" srcId="{8A8D807E-B41D-4331-BCF4-58FC9F38094A}" destId="{AC5E3842-5179-4EA3-B823-A6CE38E2F5F6}" srcOrd="3" destOrd="0" parTransId="{660C58D0-17BA-4591-B252-7E8FD416D199}" sibTransId="{1ED32973-8A14-4BC0-A9AA-6F8894A8A2A0}"/>
    <dgm:cxn modelId="{0E79FE04-301C-4228-B76C-9E58ED52F909}" type="presParOf" srcId="{054D4C7F-293C-4A08-87AF-30FC9264AEAF}" destId="{8866DBDB-F415-4D3E-B3B3-19197CF41229}" srcOrd="0" destOrd="0" presId="urn:microsoft.com/office/officeart/2005/8/layout/radial6"/>
    <dgm:cxn modelId="{5E797854-6116-4E06-B2ED-F7EFE0C2BDEB}" type="presParOf" srcId="{054D4C7F-293C-4A08-87AF-30FC9264AEAF}" destId="{EFD9AF3D-0DF7-47EF-9784-D6F4732EBAC7}" srcOrd="1" destOrd="0" presId="urn:microsoft.com/office/officeart/2005/8/layout/radial6"/>
    <dgm:cxn modelId="{95385AB1-38B6-4200-B462-340FEA7FB891}" type="presParOf" srcId="{054D4C7F-293C-4A08-87AF-30FC9264AEAF}" destId="{C19D1B83-3AE7-48BA-ADDA-549EC52F83D9}" srcOrd="2" destOrd="0" presId="urn:microsoft.com/office/officeart/2005/8/layout/radial6"/>
    <dgm:cxn modelId="{C094E2A9-2B40-49F9-8EBA-A6A5DC8BEB35}" type="presParOf" srcId="{054D4C7F-293C-4A08-87AF-30FC9264AEAF}" destId="{3CD130F8-15A1-42E4-A712-B7253E0B82FD}" srcOrd="3" destOrd="0" presId="urn:microsoft.com/office/officeart/2005/8/layout/radial6"/>
    <dgm:cxn modelId="{96786E40-529E-4948-B63A-786EBCEBB9EF}" type="presParOf" srcId="{054D4C7F-293C-4A08-87AF-30FC9264AEAF}" destId="{21E831BB-0B6A-4E4F-B443-E88E5806058B}" srcOrd="4" destOrd="0" presId="urn:microsoft.com/office/officeart/2005/8/layout/radial6"/>
    <dgm:cxn modelId="{0C8A2722-3EAF-4716-ACE6-AE76F3E17358}" type="presParOf" srcId="{054D4C7F-293C-4A08-87AF-30FC9264AEAF}" destId="{6927003F-4EEB-4790-A937-9C0C42B3DD40}" srcOrd="5" destOrd="0" presId="urn:microsoft.com/office/officeart/2005/8/layout/radial6"/>
    <dgm:cxn modelId="{627729BE-85EF-4F2E-BFF0-65FF352CE65A}" type="presParOf" srcId="{054D4C7F-293C-4A08-87AF-30FC9264AEAF}" destId="{2CC75523-D8A7-4ABD-BA28-01BD91FE80BB}" srcOrd="6" destOrd="0" presId="urn:microsoft.com/office/officeart/2005/8/layout/radial6"/>
    <dgm:cxn modelId="{5C570EBC-ED4D-42DB-A53B-B123059E6E78}" type="presParOf" srcId="{054D4C7F-293C-4A08-87AF-30FC9264AEAF}" destId="{7A51A4C9-726D-4764-A42A-C9CF6488F890}" srcOrd="7" destOrd="0" presId="urn:microsoft.com/office/officeart/2005/8/layout/radial6"/>
    <dgm:cxn modelId="{67BBD9EE-EA53-4CFF-A233-F4307863577E}" type="presParOf" srcId="{054D4C7F-293C-4A08-87AF-30FC9264AEAF}" destId="{AE38F7FE-3205-4883-BF83-9B0DC2C03FA7}" srcOrd="8" destOrd="0" presId="urn:microsoft.com/office/officeart/2005/8/layout/radial6"/>
    <dgm:cxn modelId="{700AD92A-88EE-4A06-ADB9-4F78CEA4C4F1}" type="presParOf" srcId="{054D4C7F-293C-4A08-87AF-30FC9264AEAF}" destId="{3EFABCF3-C366-4750-B435-52DE381101EA}" srcOrd="9" destOrd="0" presId="urn:microsoft.com/office/officeart/2005/8/layout/radial6"/>
    <dgm:cxn modelId="{6792F246-5E88-4D94-9492-248FC90BF32A}" type="presParOf" srcId="{054D4C7F-293C-4A08-87AF-30FC9264AEAF}" destId="{74F76703-5CFE-4AB7-9E6D-EE5099B1AD9B}" srcOrd="10" destOrd="0" presId="urn:microsoft.com/office/officeart/2005/8/layout/radial6"/>
    <dgm:cxn modelId="{7BEB970B-952C-48A8-9686-B7794FDE9338}" type="presParOf" srcId="{054D4C7F-293C-4A08-87AF-30FC9264AEAF}" destId="{979F3E37-2AAF-4597-A8BD-46030970F42A}" srcOrd="11" destOrd="0" presId="urn:microsoft.com/office/officeart/2005/8/layout/radial6"/>
    <dgm:cxn modelId="{D1A65567-6BDC-4E22-9ADA-9C9D0E202345}" type="presParOf" srcId="{054D4C7F-293C-4A08-87AF-30FC9264AEAF}" destId="{1115741F-DFB4-49EB-B904-4054EA1B7CE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97A399-C1CD-4F93-A9A1-60AA6F2C98E1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C5F9BD70-48E8-4745-971F-54196717C528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        </a:t>
          </a:r>
          <a:r>
            <a:rPr lang="ru-RU" sz="24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Одесский национальный  политехнический университет</a:t>
          </a:r>
          <a:endParaRPr lang="ru-RU" sz="2400" dirty="0"/>
        </a:p>
      </dgm:t>
    </dgm:pt>
    <dgm:pt modelId="{C32B00BC-D3B0-408A-91B4-F8E15B534DC3}" type="parTrans" cxnId="{5D2046EC-3ACF-4FD9-B0DC-01103E68424A}">
      <dgm:prSet/>
      <dgm:spPr/>
      <dgm:t>
        <a:bodyPr/>
        <a:lstStyle/>
        <a:p>
          <a:endParaRPr lang="ru-RU"/>
        </a:p>
      </dgm:t>
    </dgm:pt>
    <dgm:pt modelId="{AAA64B85-7A04-43A0-AA41-6744E06C9493}" type="sibTrans" cxnId="{5D2046EC-3ACF-4FD9-B0DC-01103E68424A}">
      <dgm:prSet/>
      <dgm:spPr/>
      <dgm:t>
        <a:bodyPr/>
        <a:lstStyle/>
        <a:p>
          <a:endParaRPr lang="ru-RU"/>
        </a:p>
      </dgm:t>
    </dgm:pt>
    <dgm:pt modelId="{DC617401-252D-486A-BF05-98E7B776F2BA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</a:t>
          </a:r>
          <a:r>
            <a:rPr lang="ru-RU" sz="2400" dirty="0" err="1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Южноукраинский</a:t>
          </a:r>
          <a:r>
            <a:rPr lang="ru-RU" sz="24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национальный университет им. </a:t>
          </a:r>
          <a:r>
            <a:rPr lang="ru-RU" sz="2400" dirty="0" err="1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К.Д.Ушинского</a:t>
          </a:r>
          <a:endParaRPr lang="ru-RU" sz="2400" dirty="0"/>
        </a:p>
      </dgm:t>
    </dgm:pt>
    <dgm:pt modelId="{F2C9A6B1-B2A5-41B9-BBB8-07DBB91C35BD}" type="parTrans" cxnId="{EB74BEB4-0A77-402A-93BF-2862DE118A21}">
      <dgm:prSet/>
      <dgm:spPr/>
      <dgm:t>
        <a:bodyPr/>
        <a:lstStyle/>
        <a:p>
          <a:endParaRPr lang="ru-RU"/>
        </a:p>
      </dgm:t>
    </dgm:pt>
    <dgm:pt modelId="{E047360F-3034-4BF8-9179-5E983632B13D}" type="sibTrans" cxnId="{EB74BEB4-0A77-402A-93BF-2862DE118A21}">
      <dgm:prSet/>
      <dgm:spPr/>
      <dgm:t>
        <a:bodyPr/>
        <a:lstStyle/>
        <a:p>
          <a:endParaRPr lang="ru-RU"/>
        </a:p>
      </dgm:t>
    </dgm:pt>
    <dgm:pt modelId="{BDED92BC-EF9D-4915-B45C-55EDE0179510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        </a:t>
          </a:r>
          <a:r>
            <a:rPr lang="ru-RU" sz="2400" dirty="0" err="1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Измаильский</a:t>
          </a:r>
          <a:r>
            <a:rPr lang="ru-RU" sz="24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государственный гуманитарный университет</a:t>
          </a:r>
          <a:endParaRPr lang="ru-RU" sz="2400" dirty="0"/>
        </a:p>
      </dgm:t>
    </dgm:pt>
    <dgm:pt modelId="{513017C0-0B62-483F-AE61-16B4160E02AB}" type="parTrans" cxnId="{4DC98F97-5EF0-49EE-AA84-2605D300A534}">
      <dgm:prSet/>
      <dgm:spPr/>
      <dgm:t>
        <a:bodyPr/>
        <a:lstStyle/>
        <a:p>
          <a:endParaRPr lang="ru-RU"/>
        </a:p>
      </dgm:t>
    </dgm:pt>
    <dgm:pt modelId="{96D06949-724C-45F6-A320-939E22A10565}" type="sibTrans" cxnId="{4DC98F97-5EF0-49EE-AA84-2605D300A534}">
      <dgm:prSet/>
      <dgm:spPr/>
      <dgm:t>
        <a:bodyPr/>
        <a:lstStyle/>
        <a:p>
          <a:endParaRPr lang="ru-RU"/>
        </a:p>
      </dgm:t>
    </dgm:pt>
    <dgm:pt modelId="{217F1B24-C60C-4C24-B25C-1DF73669AD39}">
      <dgm:prSet custT="1"/>
      <dgm:spPr>
        <a:solidFill>
          <a:schemeClr val="bg2"/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        </a:t>
          </a:r>
          <a:r>
            <a:rPr lang="ru-RU" sz="24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Уманский государственный     педагогический       университет им.  П.Тычины </a:t>
          </a:r>
          <a:endParaRPr lang="ru-RU" sz="2400" dirty="0"/>
        </a:p>
      </dgm:t>
    </dgm:pt>
    <dgm:pt modelId="{DDFD7AA2-7EE1-483A-AF81-6A84F6CDF904}" type="parTrans" cxnId="{679430DB-A69B-43E4-BB6D-EABB6CD44C07}">
      <dgm:prSet/>
      <dgm:spPr/>
      <dgm:t>
        <a:bodyPr/>
        <a:lstStyle/>
        <a:p>
          <a:endParaRPr lang="ru-RU"/>
        </a:p>
      </dgm:t>
    </dgm:pt>
    <dgm:pt modelId="{6B6FFEBF-88C9-406B-B720-B916C19E5B19}" type="sibTrans" cxnId="{679430DB-A69B-43E4-BB6D-EABB6CD44C07}">
      <dgm:prSet/>
      <dgm:spPr/>
      <dgm:t>
        <a:bodyPr/>
        <a:lstStyle/>
        <a:p>
          <a:endParaRPr lang="ru-RU"/>
        </a:p>
      </dgm:t>
    </dgm:pt>
    <dgm:pt modelId="{EAC38313-3AAB-45BD-83E4-F4B372EB1ACA}" type="pres">
      <dgm:prSet presAssocID="{DE97A399-C1CD-4F93-A9A1-60AA6F2C98E1}" presName="linearFlow" presStyleCnt="0">
        <dgm:presLayoutVars>
          <dgm:dir/>
          <dgm:resizeHandles val="exact"/>
        </dgm:presLayoutVars>
      </dgm:prSet>
      <dgm:spPr/>
    </dgm:pt>
    <dgm:pt modelId="{E0BCBC96-8E9A-4753-B69A-78F459BF4CA8}" type="pres">
      <dgm:prSet presAssocID="{C5F9BD70-48E8-4745-971F-54196717C528}" presName="composite" presStyleCnt="0"/>
      <dgm:spPr/>
    </dgm:pt>
    <dgm:pt modelId="{9C0F06EE-2406-4009-A17F-F4D82DFF1B3C}" type="pres">
      <dgm:prSet presAssocID="{C5F9BD70-48E8-4745-971F-54196717C528}" presName="imgShp" presStyleLbl="fgImgPlace1" presStyleIdx="0" presStyleCnt="4" custScaleX="98729" custLinFactNeighborX="-74024" custLinFactNeighborY="3358"/>
      <dgm:spPr/>
    </dgm:pt>
    <dgm:pt modelId="{BB8D2619-A7EE-4420-86E3-F91897F51EA3}" type="pres">
      <dgm:prSet presAssocID="{C5F9BD70-48E8-4745-971F-54196717C528}" presName="txShp" presStyleLbl="node1" presStyleIdx="0" presStyleCnt="4" custScaleX="1476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3C295-C912-4E77-A29C-88E89F17EECA}" type="pres">
      <dgm:prSet presAssocID="{AAA64B85-7A04-43A0-AA41-6744E06C9493}" presName="spacing" presStyleCnt="0"/>
      <dgm:spPr/>
    </dgm:pt>
    <dgm:pt modelId="{5F154F47-47C0-4FA0-8CDC-D2FEF47EF80F}" type="pres">
      <dgm:prSet presAssocID="{DC617401-252D-486A-BF05-98E7B776F2BA}" presName="composite" presStyleCnt="0"/>
      <dgm:spPr/>
    </dgm:pt>
    <dgm:pt modelId="{E7362737-7946-4C29-B7C7-3F2CC3DBA84D}" type="pres">
      <dgm:prSet presAssocID="{DC617401-252D-486A-BF05-98E7B776F2BA}" presName="imgShp" presStyleLbl="fgImgPlace1" presStyleIdx="1" presStyleCnt="4" custLinFactNeighborX="-73389" custLinFactNeighborY="-3098"/>
      <dgm:spPr/>
    </dgm:pt>
    <dgm:pt modelId="{96A7CEE8-1C01-4EF7-9176-B4AE6DF1FA0C}" type="pres">
      <dgm:prSet presAssocID="{DC617401-252D-486A-BF05-98E7B776F2BA}" presName="txShp" presStyleLbl="node1" presStyleIdx="1" presStyleCnt="4" custScaleX="1476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030578-EF3D-44D7-89D5-4F643D5F489C}" type="pres">
      <dgm:prSet presAssocID="{E047360F-3034-4BF8-9179-5E983632B13D}" presName="spacing" presStyleCnt="0"/>
      <dgm:spPr/>
    </dgm:pt>
    <dgm:pt modelId="{35959030-D573-4C4C-AA83-6808AB058ABD}" type="pres">
      <dgm:prSet presAssocID="{BDED92BC-EF9D-4915-B45C-55EDE0179510}" presName="composite" presStyleCnt="0"/>
      <dgm:spPr/>
    </dgm:pt>
    <dgm:pt modelId="{24B38BC0-1C01-4EAB-AF81-37C83F71B841}" type="pres">
      <dgm:prSet presAssocID="{BDED92BC-EF9D-4915-B45C-55EDE0179510}" presName="imgShp" presStyleLbl="fgImgPlace1" presStyleIdx="2" presStyleCnt="4" custLinFactNeighborX="-73389" custLinFactNeighborY="2786"/>
      <dgm:spPr/>
    </dgm:pt>
    <dgm:pt modelId="{520C27FE-88F3-4D76-893C-0BD168BF413D}" type="pres">
      <dgm:prSet presAssocID="{BDED92BC-EF9D-4915-B45C-55EDE0179510}" presName="txShp" presStyleLbl="node1" presStyleIdx="2" presStyleCnt="4" custScaleX="148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09F116-C516-4D1E-8964-96015CC063BC}" type="pres">
      <dgm:prSet presAssocID="{96D06949-724C-45F6-A320-939E22A10565}" presName="spacing" presStyleCnt="0"/>
      <dgm:spPr/>
    </dgm:pt>
    <dgm:pt modelId="{7506D041-FA0C-449B-BE8F-D1614C74A904}" type="pres">
      <dgm:prSet presAssocID="{217F1B24-C60C-4C24-B25C-1DF73669AD39}" presName="composite" presStyleCnt="0"/>
      <dgm:spPr/>
    </dgm:pt>
    <dgm:pt modelId="{BF23E70D-8768-4519-906F-A4F379B441BE}" type="pres">
      <dgm:prSet presAssocID="{217F1B24-C60C-4C24-B25C-1DF73669AD39}" presName="imgShp" presStyleLbl="fgImgPlace1" presStyleIdx="3" presStyleCnt="4" custLinFactNeighborX="-73389" custLinFactNeighborY="-3670"/>
      <dgm:spPr/>
    </dgm:pt>
    <dgm:pt modelId="{DB2EAE70-B5D1-46E6-9845-746D1C448E65}" type="pres">
      <dgm:prSet presAssocID="{217F1B24-C60C-4C24-B25C-1DF73669AD39}" presName="txShp" presStyleLbl="node1" presStyleIdx="3" presStyleCnt="4" custScaleX="150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2F5027-17B5-48F2-9885-21E3670B6B03}" type="presOf" srcId="{DE97A399-C1CD-4F93-A9A1-60AA6F2C98E1}" destId="{EAC38313-3AAB-45BD-83E4-F4B372EB1ACA}" srcOrd="0" destOrd="0" presId="urn:microsoft.com/office/officeart/2005/8/layout/vList3#1"/>
    <dgm:cxn modelId="{54620421-DAF5-49F9-8834-C89813B14106}" type="presOf" srcId="{C5F9BD70-48E8-4745-971F-54196717C528}" destId="{BB8D2619-A7EE-4420-86E3-F91897F51EA3}" srcOrd="0" destOrd="0" presId="urn:microsoft.com/office/officeart/2005/8/layout/vList3#1"/>
    <dgm:cxn modelId="{D074EF97-0C9F-4B9C-A6A3-3237793E42D8}" type="presOf" srcId="{DC617401-252D-486A-BF05-98E7B776F2BA}" destId="{96A7CEE8-1C01-4EF7-9176-B4AE6DF1FA0C}" srcOrd="0" destOrd="0" presId="urn:microsoft.com/office/officeart/2005/8/layout/vList3#1"/>
    <dgm:cxn modelId="{4DC98F97-5EF0-49EE-AA84-2605D300A534}" srcId="{DE97A399-C1CD-4F93-A9A1-60AA6F2C98E1}" destId="{BDED92BC-EF9D-4915-B45C-55EDE0179510}" srcOrd="2" destOrd="0" parTransId="{513017C0-0B62-483F-AE61-16B4160E02AB}" sibTransId="{96D06949-724C-45F6-A320-939E22A10565}"/>
    <dgm:cxn modelId="{EB74BEB4-0A77-402A-93BF-2862DE118A21}" srcId="{DE97A399-C1CD-4F93-A9A1-60AA6F2C98E1}" destId="{DC617401-252D-486A-BF05-98E7B776F2BA}" srcOrd="1" destOrd="0" parTransId="{F2C9A6B1-B2A5-41B9-BBB8-07DBB91C35BD}" sibTransId="{E047360F-3034-4BF8-9179-5E983632B13D}"/>
    <dgm:cxn modelId="{EF03A5A3-9C10-4289-81F4-5D6DD38152CE}" type="presOf" srcId="{217F1B24-C60C-4C24-B25C-1DF73669AD39}" destId="{DB2EAE70-B5D1-46E6-9845-746D1C448E65}" srcOrd="0" destOrd="0" presId="urn:microsoft.com/office/officeart/2005/8/layout/vList3#1"/>
    <dgm:cxn modelId="{4B77EEAA-83D2-47EA-A4DB-B1C07D953E8F}" type="presOf" srcId="{BDED92BC-EF9D-4915-B45C-55EDE0179510}" destId="{520C27FE-88F3-4D76-893C-0BD168BF413D}" srcOrd="0" destOrd="0" presId="urn:microsoft.com/office/officeart/2005/8/layout/vList3#1"/>
    <dgm:cxn modelId="{5D2046EC-3ACF-4FD9-B0DC-01103E68424A}" srcId="{DE97A399-C1CD-4F93-A9A1-60AA6F2C98E1}" destId="{C5F9BD70-48E8-4745-971F-54196717C528}" srcOrd="0" destOrd="0" parTransId="{C32B00BC-D3B0-408A-91B4-F8E15B534DC3}" sibTransId="{AAA64B85-7A04-43A0-AA41-6744E06C9493}"/>
    <dgm:cxn modelId="{679430DB-A69B-43E4-BB6D-EABB6CD44C07}" srcId="{DE97A399-C1CD-4F93-A9A1-60AA6F2C98E1}" destId="{217F1B24-C60C-4C24-B25C-1DF73669AD39}" srcOrd="3" destOrd="0" parTransId="{DDFD7AA2-7EE1-483A-AF81-6A84F6CDF904}" sibTransId="{6B6FFEBF-88C9-406B-B720-B916C19E5B19}"/>
    <dgm:cxn modelId="{20E5C601-3549-4BD4-B6DC-F40A96746D33}" type="presParOf" srcId="{EAC38313-3AAB-45BD-83E4-F4B372EB1ACA}" destId="{E0BCBC96-8E9A-4753-B69A-78F459BF4CA8}" srcOrd="0" destOrd="0" presId="urn:microsoft.com/office/officeart/2005/8/layout/vList3#1"/>
    <dgm:cxn modelId="{4B24D9BE-608E-41F3-98E2-E854C9CA4078}" type="presParOf" srcId="{E0BCBC96-8E9A-4753-B69A-78F459BF4CA8}" destId="{9C0F06EE-2406-4009-A17F-F4D82DFF1B3C}" srcOrd="0" destOrd="0" presId="urn:microsoft.com/office/officeart/2005/8/layout/vList3#1"/>
    <dgm:cxn modelId="{B9EAF673-BF72-4E6A-AF75-A96F1E1802C8}" type="presParOf" srcId="{E0BCBC96-8E9A-4753-B69A-78F459BF4CA8}" destId="{BB8D2619-A7EE-4420-86E3-F91897F51EA3}" srcOrd="1" destOrd="0" presId="urn:microsoft.com/office/officeart/2005/8/layout/vList3#1"/>
    <dgm:cxn modelId="{E7DE9BC4-9848-4A5C-AF49-563DE8E569EE}" type="presParOf" srcId="{EAC38313-3AAB-45BD-83E4-F4B372EB1ACA}" destId="{A1D3C295-C912-4E77-A29C-88E89F17EECA}" srcOrd="1" destOrd="0" presId="urn:microsoft.com/office/officeart/2005/8/layout/vList3#1"/>
    <dgm:cxn modelId="{26E20E1F-D3DA-47C8-B44F-7A1C8E0F149D}" type="presParOf" srcId="{EAC38313-3AAB-45BD-83E4-F4B372EB1ACA}" destId="{5F154F47-47C0-4FA0-8CDC-D2FEF47EF80F}" srcOrd="2" destOrd="0" presId="urn:microsoft.com/office/officeart/2005/8/layout/vList3#1"/>
    <dgm:cxn modelId="{CA1AEC28-7BB0-4973-BB8B-D451AAA48181}" type="presParOf" srcId="{5F154F47-47C0-4FA0-8CDC-D2FEF47EF80F}" destId="{E7362737-7946-4C29-B7C7-3F2CC3DBA84D}" srcOrd="0" destOrd="0" presId="urn:microsoft.com/office/officeart/2005/8/layout/vList3#1"/>
    <dgm:cxn modelId="{0822B43D-A792-4303-9CAA-B60EFEDED8AD}" type="presParOf" srcId="{5F154F47-47C0-4FA0-8CDC-D2FEF47EF80F}" destId="{96A7CEE8-1C01-4EF7-9176-B4AE6DF1FA0C}" srcOrd="1" destOrd="0" presId="urn:microsoft.com/office/officeart/2005/8/layout/vList3#1"/>
    <dgm:cxn modelId="{FE58EAE4-E5D2-4557-AE56-DB22FEC96C6B}" type="presParOf" srcId="{EAC38313-3AAB-45BD-83E4-F4B372EB1ACA}" destId="{A7030578-EF3D-44D7-89D5-4F643D5F489C}" srcOrd="3" destOrd="0" presId="urn:microsoft.com/office/officeart/2005/8/layout/vList3#1"/>
    <dgm:cxn modelId="{10E57721-0763-4C36-9E34-140E3427CB13}" type="presParOf" srcId="{EAC38313-3AAB-45BD-83E4-F4B372EB1ACA}" destId="{35959030-D573-4C4C-AA83-6808AB058ABD}" srcOrd="4" destOrd="0" presId="urn:microsoft.com/office/officeart/2005/8/layout/vList3#1"/>
    <dgm:cxn modelId="{9F08295A-5EE6-4E73-BD00-9DF9B2FF9B2A}" type="presParOf" srcId="{35959030-D573-4C4C-AA83-6808AB058ABD}" destId="{24B38BC0-1C01-4EAB-AF81-37C83F71B841}" srcOrd="0" destOrd="0" presId="urn:microsoft.com/office/officeart/2005/8/layout/vList3#1"/>
    <dgm:cxn modelId="{FFE0B716-6A15-43E2-9B51-723A94D9D2A5}" type="presParOf" srcId="{35959030-D573-4C4C-AA83-6808AB058ABD}" destId="{520C27FE-88F3-4D76-893C-0BD168BF413D}" srcOrd="1" destOrd="0" presId="urn:microsoft.com/office/officeart/2005/8/layout/vList3#1"/>
    <dgm:cxn modelId="{CF14E92C-EA1E-4766-8097-49BA7E4AC1CC}" type="presParOf" srcId="{EAC38313-3AAB-45BD-83E4-F4B372EB1ACA}" destId="{9009F116-C516-4D1E-8964-96015CC063BC}" srcOrd="5" destOrd="0" presId="urn:microsoft.com/office/officeart/2005/8/layout/vList3#1"/>
    <dgm:cxn modelId="{3B4EAD57-B0DF-4A35-86A5-1D661E4A68F3}" type="presParOf" srcId="{EAC38313-3AAB-45BD-83E4-F4B372EB1ACA}" destId="{7506D041-FA0C-449B-BE8F-D1614C74A904}" srcOrd="6" destOrd="0" presId="urn:microsoft.com/office/officeart/2005/8/layout/vList3#1"/>
    <dgm:cxn modelId="{221FD278-5EB0-4C62-92B3-5E160903C4C8}" type="presParOf" srcId="{7506D041-FA0C-449B-BE8F-D1614C74A904}" destId="{BF23E70D-8768-4519-906F-A4F379B441BE}" srcOrd="0" destOrd="0" presId="urn:microsoft.com/office/officeart/2005/8/layout/vList3#1"/>
    <dgm:cxn modelId="{EF605E37-662F-4C46-89C4-E427BD29A1DA}" type="presParOf" srcId="{7506D041-FA0C-449B-BE8F-D1614C74A904}" destId="{DB2EAE70-B5D1-46E6-9845-746D1C448E65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CD5EC2-B62C-4A75-AC58-C4774D3E85B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212E2E-3627-4FB1-B7F3-F68D05CF00B4}">
      <dgm:prSet phldrT="[Текст]" phldr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dirty="0"/>
        </a:p>
      </dgm:t>
    </dgm:pt>
    <dgm:pt modelId="{323FED9B-E56C-4E48-8FAB-2AA188AFE4DB}" type="parTrans" cxnId="{5A7B5707-7E84-40A6-A2F3-63F5B4BA4185}">
      <dgm:prSet/>
      <dgm:spPr/>
      <dgm:t>
        <a:bodyPr/>
        <a:lstStyle/>
        <a:p>
          <a:endParaRPr lang="ru-RU"/>
        </a:p>
      </dgm:t>
    </dgm:pt>
    <dgm:pt modelId="{4F6C9AB8-640F-490D-8C71-A364B8ED799C}" type="sibTrans" cxnId="{5A7B5707-7E84-40A6-A2F3-63F5B4BA4185}">
      <dgm:prSet/>
      <dgm:spPr/>
      <dgm:t>
        <a:bodyPr/>
        <a:lstStyle/>
        <a:p>
          <a:endParaRPr lang="ru-RU"/>
        </a:p>
      </dgm:t>
    </dgm:pt>
    <dgm:pt modelId="{0A9F0340-BC21-44FD-9035-927249357497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Экспертиза инновационных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программ и проектов организаций образования, культуры и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спорта. Рецензирование учебно-методических разработок учреждений образования, культуры, спорта и туризма.</a:t>
          </a:r>
          <a:endParaRPr lang="ru-RU" sz="2000" dirty="0"/>
        </a:p>
      </dgm:t>
    </dgm:pt>
    <dgm:pt modelId="{998B38C4-6B01-4ED6-9BE5-1FC83286A9BA}" type="parTrans" cxnId="{816139D5-8DC8-4D2B-9572-8B08204EDC71}">
      <dgm:prSet/>
      <dgm:spPr/>
      <dgm:t>
        <a:bodyPr/>
        <a:lstStyle/>
        <a:p>
          <a:endParaRPr lang="ru-RU"/>
        </a:p>
      </dgm:t>
    </dgm:pt>
    <dgm:pt modelId="{0536B656-E21C-4DB5-ABBC-A3FD39CEA4D2}" type="sibTrans" cxnId="{816139D5-8DC8-4D2B-9572-8B08204EDC71}">
      <dgm:prSet/>
      <dgm:spPr/>
      <dgm:t>
        <a:bodyPr/>
        <a:lstStyle/>
        <a:p>
          <a:endParaRPr lang="ru-RU"/>
        </a:p>
      </dgm:t>
    </dgm:pt>
    <dgm:pt modelId="{64144676-A6C9-4733-A032-29DEA86CEE04}">
      <dgm:prSet phldrT="[Текст]" phldr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dirty="0"/>
        </a:p>
      </dgm:t>
    </dgm:pt>
    <dgm:pt modelId="{AFA943E5-3E04-43E5-903A-6B148B48D79B}" type="parTrans" cxnId="{F4F9140D-B509-4228-8CD6-729674A0D963}">
      <dgm:prSet/>
      <dgm:spPr/>
      <dgm:t>
        <a:bodyPr/>
        <a:lstStyle/>
        <a:p>
          <a:endParaRPr lang="ru-RU"/>
        </a:p>
      </dgm:t>
    </dgm:pt>
    <dgm:pt modelId="{FA8FC7A9-B1B9-4C42-9DD2-C30BA0AD6F86}" type="sibTrans" cxnId="{F4F9140D-B509-4228-8CD6-729674A0D963}">
      <dgm:prSet/>
      <dgm:spPr/>
      <dgm:t>
        <a:bodyPr/>
        <a:lstStyle/>
        <a:p>
          <a:endParaRPr lang="ru-RU"/>
        </a:p>
      </dgm:t>
    </dgm:pt>
    <dgm:pt modelId="{E8472BB8-36A0-423C-A10F-DA42031E4C19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курсов профессиональной подготовки и переподготовки педагогических кадров, специалистов сферы культуры.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8AC32C7-A971-4606-A94B-593A8E0D41AD}" type="parTrans" cxnId="{C11AEE6E-C13E-4EC3-8419-883E6C5169C8}">
      <dgm:prSet/>
      <dgm:spPr/>
      <dgm:t>
        <a:bodyPr/>
        <a:lstStyle/>
        <a:p>
          <a:endParaRPr lang="ru-RU"/>
        </a:p>
      </dgm:t>
    </dgm:pt>
    <dgm:pt modelId="{F8B56D4B-3E88-4137-AB3B-A09128793487}" type="sibTrans" cxnId="{C11AEE6E-C13E-4EC3-8419-883E6C5169C8}">
      <dgm:prSet/>
      <dgm:spPr/>
      <dgm:t>
        <a:bodyPr/>
        <a:lstStyle/>
        <a:p>
          <a:endParaRPr lang="ru-RU"/>
        </a:p>
      </dgm:t>
    </dgm:pt>
    <dgm:pt modelId="{7D0B832F-B135-4E3C-B0AE-12348B8F6DDB}">
      <dgm:prSet phldrT="[Текст]" phldr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dirty="0"/>
        </a:p>
      </dgm:t>
    </dgm:pt>
    <dgm:pt modelId="{232B9FE2-57AD-4104-9E28-F29A5A2AAD9C}" type="parTrans" cxnId="{BE7B6970-53E9-4541-831B-ECF25BD8D94F}">
      <dgm:prSet/>
      <dgm:spPr/>
      <dgm:t>
        <a:bodyPr/>
        <a:lstStyle/>
        <a:p>
          <a:endParaRPr lang="ru-RU"/>
        </a:p>
      </dgm:t>
    </dgm:pt>
    <dgm:pt modelId="{B86D0277-2C05-4454-82E0-BF291986D08F}" type="sibTrans" cxnId="{BE7B6970-53E9-4541-831B-ECF25BD8D94F}">
      <dgm:prSet/>
      <dgm:spPr/>
      <dgm:t>
        <a:bodyPr/>
        <a:lstStyle/>
        <a:p>
          <a:endParaRPr lang="ru-RU"/>
        </a:p>
      </dgm:t>
    </dgm:pt>
    <dgm:pt modelId="{FF04DF94-1C4E-4137-8D55-127CFD33064D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качества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профориентационной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работы.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580396-FF62-4F89-A3BE-07283FD9C35C}" type="parTrans" cxnId="{E531606E-D82E-4CFC-8A49-B045EBF61F96}">
      <dgm:prSet/>
      <dgm:spPr/>
      <dgm:t>
        <a:bodyPr/>
        <a:lstStyle/>
        <a:p>
          <a:endParaRPr lang="ru-RU"/>
        </a:p>
      </dgm:t>
    </dgm:pt>
    <dgm:pt modelId="{D01CAB15-E578-4415-9442-0DF9A49497A1}" type="sibTrans" cxnId="{E531606E-D82E-4CFC-8A49-B045EBF61F96}">
      <dgm:prSet/>
      <dgm:spPr/>
      <dgm:t>
        <a:bodyPr/>
        <a:lstStyle/>
        <a:p>
          <a:endParaRPr lang="ru-RU"/>
        </a:p>
      </dgm:t>
    </dgm:pt>
    <dgm:pt modelId="{DB340B7C-AAB2-47C7-A74E-EB5087A3CFEC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/>
        </a:p>
      </dgm:t>
    </dgm:pt>
    <dgm:pt modelId="{C2507D80-284B-4679-955E-69B24B13B5C8}" type="parTrans" cxnId="{6701A557-24E4-4C6F-9098-203BC6A44730}">
      <dgm:prSet/>
      <dgm:spPr/>
      <dgm:t>
        <a:bodyPr/>
        <a:lstStyle/>
        <a:p>
          <a:endParaRPr lang="ru-RU"/>
        </a:p>
      </dgm:t>
    </dgm:pt>
    <dgm:pt modelId="{6E964066-8158-44C0-9A53-AF8E49021528}" type="sibTrans" cxnId="{6701A557-24E4-4C6F-9098-203BC6A44730}">
      <dgm:prSet/>
      <dgm:spPr/>
      <dgm:t>
        <a:bodyPr/>
        <a:lstStyle/>
        <a:p>
          <a:endParaRPr lang="ru-RU"/>
        </a:p>
      </dgm:t>
    </dgm:pt>
    <dgm:pt modelId="{1F462321-F008-4EC7-B3B1-1CDF6C2518AE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Расширение сферы деятельности Центра социокультурных инициатив и образования и реализация различных проектов.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96D869-78E3-4930-8B6D-DBE3568103D9}" type="parTrans" cxnId="{B3ED6485-B074-4660-9385-2BA8CD390CAC}">
      <dgm:prSet/>
      <dgm:spPr/>
      <dgm:t>
        <a:bodyPr/>
        <a:lstStyle/>
        <a:p>
          <a:endParaRPr lang="ru-RU"/>
        </a:p>
      </dgm:t>
    </dgm:pt>
    <dgm:pt modelId="{F5E3CCEB-5625-43BB-A486-D2D092518E58}" type="sibTrans" cxnId="{B3ED6485-B074-4660-9385-2BA8CD390CAC}">
      <dgm:prSet/>
      <dgm:spPr/>
      <dgm:t>
        <a:bodyPr/>
        <a:lstStyle/>
        <a:p>
          <a:endParaRPr lang="ru-RU"/>
        </a:p>
      </dgm:t>
    </dgm:pt>
    <dgm:pt modelId="{494160A1-CF10-40CA-9EB0-8BC27BB4311F}" type="pres">
      <dgm:prSet presAssocID="{3DCD5EC2-B62C-4A75-AC58-C4774D3E85B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DABE44-EC8D-4F01-8F55-4A350547A745}" type="pres">
      <dgm:prSet presAssocID="{14212E2E-3627-4FB1-B7F3-F68D05CF00B4}" presName="composite" presStyleCnt="0"/>
      <dgm:spPr/>
    </dgm:pt>
    <dgm:pt modelId="{9E89CC87-ED21-44CD-B32B-E19F305664EC}" type="pres">
      <dgm:prSet presAssocID="{14212E2E-3627-4FB1-B7F3-F68D05CF00B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D9ABA-B361-4EF4-9314-7226C131121F}" type="pres">
      <dgm:prSet presAssocID="{14212E2E-3627-4FB1-B7F3-F68D05CF00B4}" presName="descendantText" presStyleLbl="alignAcc1" presStyleIdx="0" presStyleCnt="4" custScaleX="100181" custScaleY="138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1FDCF5-B30F-4601-AFD0-A30126BE8200}" type="pres">
      <dgm:prSet presAssocID="{4F6C9AB8-640F-490D-8C71-A364B8ED799C}" presName="sp" presStyleCnt="0"/>
      <dgm:spPr/>
    </dgm:pt>
    <dgm:pt modelId="{B283A891-A9E6-4F31-B09D-E05B969A161D}" type="pres">
      <dgm:prSet presAssocID="{64144676-A6C9-4733-A032-29DEA86CEE04}" presName="composite" presStyleCnt="0"/>
      <dgm:spPr/>
    </dgm:pt>
    <dgm:pt modelId="{D6B8FA35-0102-4409-864B-E917675BA0C5}" type="pres">
      <dgm:prSet presAssocID="{64144676-A6C9-4733-A032-29DEA86CEE0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7966B4-913F-4973-A772-037E4C9320F2}" type="pres">
      <dgm:prSet presAssocID="{64144676-A6C9-4733-A032-29DEA86CEE04}" presName="descendantText" presStyleLbl="alignAcc1" presStyleIdx="1" presStyleCnt="4" custLinFactNeighborX="-344" custLinFactNeighborY="-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702F2-EF32-4101-A8B2-A7272BD490D5}" type="pres">
      <dgm:prSet presAssocID="{FA8FC7A9-B1B9-4C42-9DD2-C30BA0AD6F86}" presName="sp" presStyleCnt="0"/>
      <dgm:spPr/>
    </dgm:pt>
    <dgm:pt modelId="{26F20691-7952-41BF-9A0A-E6562E526292}" type="pres">
      <dgm:prSet presAssocID="{7D0B832F-B135-4E3C-B0AE-12348B8F6DDB}" presName="composite" presStyleCnt="0"/>
      <dgm:spPr/>
    </dgm:pt>
    <dgm:pt modelId="{F57D2C8A-27E9-46CD-A3F4-731EE7443579}" type="pres">
      <dgm:prSet presAssocID="{7D0B832F-B135-4E3C-B0AE-12348B8F6DDB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9F5739-959F-4250-93FC-8FD3E7BDAC6F}" type="pres">
      <dgm:prSet presAssocID="{7D0B832F-B135-4E3C-B0AE-12348B8F6DDB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87E82B-260F-450B-B35C-DA02E2BC61E2}" type="pres">
      <dgm:prSet presAssocID="{B86D0277-2C05-4454-82E0-BF291986D08F}" presName="sp" presStyleCnt="0"/>
      <dgm:spPr/>
    </dgm:pt>
    <dgm:pt modelId="{3FE36D19-F4DB-4CAB-A2A0-1286BE645F92}" type="pres">
      <dgm:prSet presAssocID="{DB340B7C-AAB2-47C7-A74E-EB5087A3CFEC}" presName="composite" presStyleCnt="0"/>
      <dgm:spPr/>
    </dgm:pt>
    <dgm:pt modelId="{3ECCCE2E-9EFA-4755-A72B-9C569F373BAD}" type="pres">
      <dgm:prSet presAssocID="{DB340B7C-AAB2-47C7-A74E-EB5087A3CFE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35089-4A8E-4CD7-A841-E2375925C390}" type="pres">
      <dgm:prSet presAssocID="{DB340B7C-AAB2-47C7-A74E-EB5087A3CFE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1AEE6E-C13E-4EC3-8419-883E6C5169C8}" srcId="{64144676-A6C9-4733-A032-29DEA86CEE04}" destId="{E8472BB8-36A0-423C-A10F-DA42031E4C19}" srcOrd="0" destOrd="0" parTransId="{38AC32C7-A971-4606-A94B-593A8E0D41AD}" sibTransId="{F8B56D4B-3E88-4137-AB3B-A09128793487}"/>
    <dgm:cxn modelId="{E531606E-D82E-4CFC-8A49-B045EBF61F96}" srcId="{7D0B832F-B135-4E3C-B0AE-12348B8F6DDB}" destId="{FF04DF94-1C4E-4137-8D55-127CFD33064D}" srcOrd="0" destOrd="0" parTransId="{E5580396-FF62-4F89-A3BE-07283FD9C35C}" sibTransId="{D01CAB15-E578-4415-9442-0DF9A49497A1}"/>
    <dgm:cxn modelId="{74D18693-E0AE-45D3-ADA3-FE68C4EF9491}" type="presOf" srcId="{1F462321-F008-4EC7-B3B1-1CDF6C2518AE}" destId="{24E35089-4A8E-4CD7-A841-E2375925C390}" srcOrd="0" destOrd="0" presId="urn:microsoft.com/office/officeart/2005/8/layout/chevron2"/>
    <dgm:cxn modelId="{40FB2CA0-BC8F-4A10-8C63-8EDDCC3DF492}" type="presOf" srcId="{FF04DF94-1C4E-4137-8D55-127CFD33064D}" destId="{A09F5739-959F-4250-93FC-8FD3E7BDAC6F}" srcOrd="0" destOrd="0" presId="urn:microsoft.com/office/officeart/2005/8/layout/chevron2"/>
    <dgm:cxn modelId="{F4F9140D-B509-4228-8CD6-729674A0D963}" srcId="{3DCD5EC2-B62C-4A75-AC58-C4774D3E85BE}" destId="{64144676-A6C9-4733-A032-29DEA86CEE04}" srcOrd="1" destOrd="0" parTransId="{AFA943E5-3E04-43E5-903A-6B148B48D79B}" sibTransId="{FA8FC7A9-B1B9-4C42-9DD2-C30BA0AD6F86}"/>
    <dgm:cxn modelId="{B3ED6485-B074-4660-9385-2BA8CD390CAC}" srcId="{DB340B7C-AAB2-47C7-A74E-EB5087A3CFEC}" destId="{1F462321-F008-4EC7-B3B1-1CDF6C2518AE}" srcOrd="0" destOrd="0" parTransId="{8C96D869-78E3-4930-8B6D-DBE3568103D9}" sibTransId="{F5E3CCEB-5625-43BB-A486-D2D092518E58}"/>
    <dgm:cxn modelId="{6701A557-24E4-4C6F-9098-203BC6A44730}" srcId="{3DCD5EC2-B62C-4A75-AC58-C4774D3E85BE}" destId="{DB340B7C-AAB2-47C7-A74E-EB5087A3CFEC}" srcOrd="3" destOrd="0" parTransId="{C2507D80-284B-4679-955E-69B24B13B5C8}" sibTransId="{6E964066-8158-44C0-9A53-AF8E49021528}"/>
    <dgm:cxn modelId="{5BDCAAC9-9C1A-4E5A-ABFA-6D169C0250B0}" type="presOf" srcId="{0A9F0340-BC21-44FD-9035-927249357497}" destId="{FB0D9ABA-B361-4EF4-9314-7226C131121F}" srcOrd="0" destOrd="0" presId="urn:microsoft.com/office/officeart/2005/8/layout/chevron2"/>
    <dgm:cxn modelId="{816139D5-8DC8-4D2B-9572-8B08204EDC71}" srcId="{14212E2E-3627-4FB1-B7F3-F68D05CF00B4}" destId="{0A9F0340-BC21-44FD-9035-927249357497}" srcOrd="0" destOrd="0" parTransId="{998B38C4-6B01-4ED6-9BE5-1FC83286A9BA}" sibTransId="{0536B656-E21C-4DB5-ABBC-A3FD39CEA4D2}"/>
    <dgm:cxn modelId="{89AAEB7F-1BA7-491D-A6FA-20FEA81425BA}" type="presOf" srcId="{64144676-A6C9-4733-A032-29DEA86CEE04}" destId="{D6B8FA35-0102-4409-864B-E917675BA0C5}" srcOrd="0" destOrd="0" presId="urn:microsoft.com/office/officeart/2005/8/layout/chevron2"/>
    <dgm:cxn modelId="{2119361E-987A-4CC6-B492-651718138C8C}" type="presOf" srcId="{DB340B7C-AAB2-47C7-A74E-EB5087A3CFEC}" destId="{3ECCCE2E-9EFA-4755-A72B-9C569F373BAD}" srcOrd="0" destOrd="0" presId="urn:microsoft.com/office/officeart/2005/8/layout/chevron2"/>
    <dgm:cxn modelId="{5464116C-7F61-4212-85E7-06D4E394CD22}" type="presOf" srcId="{14212E2E-3627-4FB1-B7F3-F68D05CF00B4}" destId="{9E89CC87-ED21-44CD-B32B-E19F305664EC}" srcOrd="0" destOrd="0" presId="urn:microsoft.com/office/officeart/2005/8/layout/chevron2"/>
    <dgm:cxn modelId="{7970A915-E51D-4DD3-B108-69988D7AD663}" type="presOf" srcId="{3DCD5EC2-B62C-4A75-AC58-C4774D3E85BE}" destId="{494160A1-CF10-40CA-9EB0-8BC27BB4311F}" srcOrd="0" destOrd="0" presId="urn:microsoft.com/office/officeart/2005/8/layout/chevron2"/>
    <dgm:cxn modelId="{AAEB3B2F-AA39-43C3-9118-83BA672334A1}" type="presOf" srcId="{7D0B832F-B135-4E3C-B0AE-12348B8F6DDB}" destId="{F57D2C8A-27E9-46CD-A3F4-731EE7443579}" srcOrd="0" destOrd="0" presId="urn:microsoft.com/office/officeart/2005/8/layout/chevron2"/>
    <dgm:cxn modelId="{10A06B50-9CD5-4F5B-A281-631D13FA0BCC}" type="presOf" srcId="{E8472BB8-36A0-423C-A10F-DA42031E4C19}" destId="{7D7966B4-913F-4973-A772-037E4C9320F2}" srcOrd="0" destOrd="0" presId="urn:microsoft.com/office/officeart/2005/8/layout/chevron2"/>
    <dgm:cxn modelId="{5A7B5707-7E84-40A6-A2F3-63F5B4BA4185}" srcId="{3DCD5EC2-B62C-4A75-AC58-C4774D3E85BE}" destId="{14212E2E-3627-4FB1-B7F3-F68D05CF00B4}" srcOrd="0" destOrd="0" parTransId="{323FED9B-E56C-4E48-8FAB-2AA188AFE4DB}" sibTransId="{4F6C9AB8-640F-490D-8C71-A364B8ED799C}"/>
    <dgm:cxn modelId="{BE7B6970-53E9-4541-831B-ECF25BD8D94F}" srcId="{3DCD5EC2-B62C-4A75-AC58-C4774D3E85BE}" destId="{7D0B832F-B135-4E3C-B0AE-12348B8F6DDB}" srcOrd="2" destOrd="0" parTransId="{232B9FE2-57AD-4104-9E28-F29A5A2AAD9C}" sibTransId="{B86D0277-2C05-4454-82E0-BF291986D08F}"/>
    <dgm:cxn modelId="{9CA8204F-EA35-4D98-A574-BE3A641B719D}" type="presParOf" srcId="{494160A1-CF10-40CA-9EB0-8BC27BB4311F}" destId="{CEDABE44-EC8D-4F01-8F55-4A350547A745}" srcOrd="0" destOrd="0" presId="urn:microsoft.com/office/officeart/2005/8/layout/chevron2"/>
    <dgm:cxn modelId="{58B647CD-94FA-45F1-B708-42306784CC0E}" type="presParOf" srcId="{CEDABE44-EC8D-4F01-8F55-4A350547A745}" destId="{9E89CC87-ED21-44CD-B32B-E19F305664EC}" srcOrd="0" destOrd="0" presId="urn:microsoft.com/office/officeart/2005/8/layout/chevron2"/>
    <dgm:cxn modelId="{5F2A7C5D-1EBF-459D-81BB-18C46C0A83A0}" type="presParOf" srcId="{CEDABE44-EC8D-4F01-8F55-4A350547A745}" destId="{FB0D9ABA-B361-4EF4-9314-7226C131121F}" srcOrd="1" destOrd="0" presId="urn:microsoft.com/office/officeart/2005/8/layout/chevron2"/>
    <dgm:cxn modelId="{D49A3C44-E5FC-4871-A793-725AB745DDD2}" type="presParOf" srcId="{494160A1-CF10-40CA-9EB0-8BC27BB4311F}" destId="{991FDCF5-B30F-4601-AFD0-A30126BE8200}" srcOrd="1" destOrd="0" presId="urn:microsoft.com/office/officeart/2005/8/layout/chevron2"/>
    <dgm:cxn modelId="{9F8AA256-2933-49A6-8557-03A494938CDC}" type="presParOf" srcId="{494160A1-CF10-40CA-9EB0-8BC27BB4311F}" destId="{B283A891-A9E6-4F31-B09D-E05B969A161D}" srcOrd="2" destOrd="0" presId="urn:microsoft.com/office/officeart/2005/8/layout/chevron2"/>
    <dgm:cxn modelId="{4BCD21CF-EC57-426B-B9E5-CCCC98D9CB23}" type="presParOf" srcId="{B283A891-A9E6-4F31-B09D-E05B969A161D}" destId="{D6B8FA35-0102-4409-864B-E917675BA0C5}" srcOrd="0" destOrd="0" presId="urn:microsoft.com/office/officeart/2005/8/layout/chevron2"/>
    <dgm:cxn modelId="{67B3BCFB-B03B-461A-BF76-CE5B720B12DB}" type="presParOf" srcId="{B283A891-A9E6-4F31-B09D-E05B969A161D}" destId="{7D7966B4-913F-4973-A772-037E4C9320F2}" srcOrd="1" destOrd="0" presId="urn:microsoft.com/office/officeart/2005/8/layout/chevron2"/>
    <dgm:cxn modelId="{D2D1CBC7-68E1-48BB-8497-0F0AECC5775B}" type="presParOf" srcId="{494160A1-CF10-40CA-9EB0-8BC27BB4311F}" destId="{520702F2-EF32-4101-A8B2-A7272BD490D5}" srcOrd="3" destOrd="0" presId="urn:microsoft.com/office/officeart/2005/8/layout/chevron2"/>
    <dgm:cxn modelId="{AD32C118-1D0F-4E80-8658-4B80519D06E0}" type="presParOf" srcId="{494160A1-CF10-40CA-9EB0-8BC27BB4311F}" destId="{26F20691-7952-41BF-9A0A-E6562E526292}" srcOrd="4" destOrd="0" presId="urn:microsoft.com/office/officeart/2005/8/layout/chevron2"/>
    <dgm:cxn modelId="{934BFC4C-0BEA-46EC-96FE-51A1F3FA03D9}" type="presParOf" srcId="{26F20691-7952-41BF-9A0A-E6562E526292}" destId="{F57D2C8A-27E9-46CD-A3F4-731EE7443579}" srcOrd="0" destOrd="0" presId="urn:microsoft.com/office/officeart/2005/8/layout/chevron2"/>
    <dgm:cxn modelId="{4313F919-5AE9-40B4-9050-9A739D5CA3A1}" type="presParOf" srcId="{26F20691-7952-41BF-9A0A-E6562E526292}" destId="{A09F5739-959F-4250-93FC-8FD3E7BDAC6F}" srcOrd="1" destOrd="0" presId="urn:microsoft.com/office/officeart/2005/8/layout/chevron2"/>
    <dgm:cxn modelId="{6F42C4CA-0C65-4A0C-8ADA-26EE8B635848}" type="presParOf" srcId="{494160A1-CF10-40CA-9EB0-8BC27BB4311F}" destId="{7B87E82B-260F-450B-B35C-DA02E2BC61E2}" srcOrd="5" destOrd="0" presId="urn:microsoft.com/office/officeart/2005/8/layout/chevron2"/>
    <dgm:cxn modelId="{86C6F82F-D8BE-4AE2-A3B4-842DD606883D}" type="presParOf" srcId="{494160A1-CF10-40CA-9EB0-8BC27BB4311F}" destId="{3FE36D19-F4DB-4CAB-A2A0-1286BE645F92}" srcOrd="6" destOrd="0" presId="urn:microsoft.com/office/officeart/2005/8/layout/chevron2"/>
    <dgm:cxn modelId="{20BBCEBE-18AB-4D0E-8C7F-FF617E64408D}" type="presParOf" srcId="{3FE36D19-F4DB-4CAB-A2A0-1286BE645F92}" destId="{3ECCCE2E-9EFA-4755-A72B-9C569F373BAD}" srcOrd="0" destOrd="0" presId="urn:microsoft.com/office/officeart/2005/8/layout/chevron2"/>
    <dgm:cxn modelId="{BFDBE3BB-225D-4DDB-A209-8465A77BE1A3}" type="presParOf" srcId="{3FE36D19-F4DB-4CAB-A2A0-1286BE645F92}" destId="{24E35089-4A8E-4CD7-A841-E2375925C3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02F40-CF98-40FD-B548-E526129C8FBF}">
      <dsp:nvSpPr>
        <dsp:cNvPr id="0" name=""/>
        <dsp:cNvSpPr/>
      </dsp:nvSpPr>
      <dsp:spPr>
        <a:xfrm>
          <a:off x="0" y="1325623"/>
          <a:ext cx="8229599" cy="151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D04436-FB96-4CB3-82A2-DD12091CE3E8}">
      <dsp:nvSpPr>
        <dsp:cNvPr id="0" name=""/>
        <dsp:cNvSpPr/>
      </dsp:nvSpPr>
      <dsp:spPr>
        <a:xfrm>
          <a:off x="411078" y="122450"/>
          <a:ext cx="6260851" cy="1291732"/>
        </a:xfrm>
        <a:prstGeom prst="roundRect">
          <a:avLst/>
        </a:prstGeom>
        <a:solidFill>
          <a:schemeClr val="bg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tx1"/>
              </a:solidFill>
            </a:rPr>
            <a:t>Курсы повышения квалификации: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ГОУ  ДПО «Институт развития образования и повышения квалификации»;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Национальный Открытый Университет «</a:t>
          </a:r>
          <a:r>
            <a:rPr lang="ru-RU" sz="1100" kern="1200" dirty="0" err="1" smtClean="0">
              <a:solidFill>
                <a:schemeClr val="tx1"/>
              </a:solidFill>
            </a:rPr>
            <a:t>Интуит</a:t>
          </a:r>
          <a:r>
            <a:rPr lang="ru-RU" sz="1100" kern="1200" dirty="0" smtClean="0">
              <a:solidFill>
                <a:schemeClr val="tx1"/>
              </a:solidFill>
            </a:rPr>
            <a:t>»;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«Университет без границ» МГУ им. М.В. Ломоносова.</a:t>
          </a:r>
          <a:endParaRPr lang="ru-RU" sz="1100" kern="1200" dirty="0">
            <a:solidFill>
              <a:schemeClr val="tx1"/>
            </a:solidFill>
          </a:endParaRPr>
        </a:p>
      </dsp:txBody>
      <dsp:txXfrm>
        <a:off x="474135" y="185507"/>
        <a:ext cx="6134737" cy="1165618"/>
      </dsp:txXfrm>
    </dsp:sp>
    <dsp:sp modelId="{F60EB430-9E77-4336-9CFC-FE068911A7BE}">
      <dsp:nvSpPr>
        <dsp:cNvPr id="0" name=""/>
        <dsp:cNvSpPr/>
      </dsp:nvSpPr>
      <dsp:spPr>
        <a:xfrm>
          <a:off x="0" y="2352122"/>
          <a:ext cx="8229599" cy="151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42EA03-642C-4D8F-B52A-B43D69E17FF9}">
      <dsp:nvSpPr>
        <dsp:cNvPr id="0" name=""/>
        <dsp:cNvSpPr/>
      </dsp:nvSpPr>
      <dsp:spPr>
        <a:xfrm>
          <a:off x="411078" y="1509223"/>
          <a:ext cx="6248305" cy="931459"/>
        </a:xfrm>
        <a:prstGeom prst="roundRect">
          <a:avLst/>
        </a:prstGeom>
        <a:solidFill>
          <a:schemeClr val="bg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tx1"/>
              </a:solidFill>
            </a:rPr>
            <a:t>Стажировки: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МУ «Управление физической культуры и спорта»;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ГУ «</a:t>
          </a:r>
          <a:r>
            <a:rPr lang="ru-RU" sz="1100" kern="1200" dirty="0" err="1" smtClean="0">
              <a:solidFill>
                <a:schemeClr val="tx1"/>
              </a:solidFill>
            </a:rPr>
            <a:t>Рыбницкая</a:t>
          </a:r>
          <a:r>
            <a:rPr lang="ru-RU" sz="1100" kern="1200" dirty="0" smtClean="0">
              <a:solidFill>
                <a:schemeClr val="tx1"/>
              </a:solidFill>
            </a:rPr>
            <a:t> центральная районная больница».</a:t>
          </a:r>
          <a:endParaRPr lang="ru-RU" sz="1100" kern="1200" dirty="0">
            <a:solidFill>
              <a:schemeClr val="tx1"/>
            </a:solidFill>
          </a:endParaRPr>
        </a:p>
      </dsp:txBody>
      <dsp:txXfrm>
        <a:off x="456548" y="1554693"/>
        <a:ext cx="6157365" cy="840519"/>
      </dsp:txXfrm>
    </dsp:sp>
    <dsp:sp modelId="{8416EF8D-4E5F-450B-B2B6-8222B84CF56C}">
      <dsp:nvSpPr>
        <dsp:cNvPr id="0" name=""/>
        <dsp:cNvSpPr/>
      </dsp:nvSpPr>
      <dsp:spPr>
        <a:xfrm>
          <a:off x="0" y="3462531"/>
          <a:ext cx="8229599" cy="151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6C9E22-D331-4DE6-B975-8EE32D0EF413}">
      <dsp:nvSpPr>
        <dsp:cNvPr id="0" name=""/>
        <dsp:cNvSpPr/>
      </dsp:nvSpPr>
      <dsp:spPr>
        <a:xfrm>
          <a:off x="370023" y="2536496"/>
          <a:ext cx="6343380" cy="1015368"/>
        </a:xfrm>
        <a:prstGeom prst="roundRect">
          <a:avLst/>
        </a:prstGeom>
        <a:solidFill>
          <a:schemeClr val="bg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tx1"/>
              </a:solidFill>
            </a:rPr>
            <a:t>Профессиональная переподготовка по программе  «Менеджмент в образовании»: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 ГОУ  ДПО «Институт развития образования и повышения квалификации»;</a:t>
          </a:r>
          <a:endParaRPr lang="ru-RU" sz="1100" kern="1200" dirty="0">
            <a:solidFill>
              <a:schemeClr val="tx1"/>
            </a:solidFill>
          </a:endParaRPr>
        </a:p>
      </dsp:txBody>
      <dsp:txXfrm>
        <a:off x="419589" y="2586062"/>
        <a:ext cx="6244248" cy="916236"/>
      </dsp:txXfrm>
    </dsp:sp>
    <dsp:sp modelId="{C405C53E-5A4D-4B07-AE82-CD631C3BF7F5}">
      <dsp:nvSpPr>
        <dsp:cNvPr id="0" name=""/>
        <dsp:cNvSpPr/>
      </dsp:nvSpPr>
      <dsp:spPr>
        <a:xfrm>
          <a:off x="0" y="4622893"/>
          <a:ext cx="8229599" cy="151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1D1AB2-C0EC-4951-A578-A6AC65871CA1}">
      <dsp:nvSpPr>
        <dsp:cNvPr id="0" name=""/>
        <dsp:cNvSpPr/>
      </dsp:nvSpPr>
      <dsp:spPr>
        <a:xfrm>
          <a:off x="411078" y="3646131"/>
          <a:ext cx="6404901" cy="1065321"/>
        </a:xfrm>
        <a:prstGeom prst="roundRect">
          <a:avLst/>
        </a:prstGeom>
        <a:solidFill>
          <a:schemeClr val="bg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tx1"/>
              </a:solidFill>
            </a:rPr>
            <a:t>Распространение позитивного опыта через проведение занятий, рецензирование работ: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Чтение лекций на курсах профессиональной подготовки и  курсах повышения квалификации в ГОУ ДПО «Институт развития образования и повышения  квалификации», Малой академии гимназистов, </a:t>
          </a:r>
          <a:r>
            <a:rPr lang="ru-RU" sz="1100" kern="1200" dirty="0" err="1" smtClean="0">
              <a:solidFill>
                <a:schemeClr val="tx1"/>
              </a:solidFill>
            </a:rPr>
            <a:t>МЦПиРОД</a:t>
          </a:r>
          <a:r>
            <a:rPr lang="ru-RU" sz="1100" kern="1200" dirty="0" smtClean="0">
              <a:solidFill>
                <a:schemeClr val="tx1"/>
              </a:solidFill>
            </a:rPr>
            <a:t> «КУРС</a:t>
          </a:r>
          <a:r>
            <a:rPr lang="ru-RU" sz="1100" kern="1200" dirty="0" smtClean="0">
              <a:solidFill>
                <a:schemeClr val="tx1"/>
              </a:solidFill>
            </a:rPr>
            <a:t>»;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tx1"/>
              </a:solidFill>
            </a:rPr>
            <a:t>- Рецензирование учебников, сборников научно-методических разработок.</a:t>
          </a:r>
          <a:endParaRPr lang="ru-RU" sz="1100" kern="1200" dirty="0" smtClean="0">
            <a:solidFill>
              <a:schemeClr val="tx1"/>
            </a:solidFill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63083" y="3698136"/>
        <a:ext cx="6300891" cy="9613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865D4-020E-4EE7-8286-E16D3A3F4AD6}">
      <dsp:nvSpPr>
        <dsp:cNvPr id="0" name=""/>
        <dsp:cNvSpPr/>
      </dsp:nvSpPr>
      <dsp:spPr>
        <a:xfrm>
          <a:off x="2243147" y="2529"/>
          <a:ext cx="4442696" cy="644907"/>
        </a:xfrm>
        <a:prstGeom prst="roundRect">
          <a:avLst>
            <a:gd name="adj" fmla="val 1000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Процессы </a:t>
          </a:r>
          <a:r>
            <a:rPr lang="ru-RU" sz="1900" b="1" kern="1200" dirty="0" err="1" smtClean="0">
              <a:solidFill>
                <a:schemeClr val="tx1">
                  <a:lumMod val="75000"/>
                  <a:lumOff val="25000"/>
                </a:schemeClr>
              </a:solidFill>
            </a:rPr>
            <a:t>гуманизации</a:t>
          </a:r>
          <a:r>
            <a:rPr lang="ru-RU" sz="19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в сферах социальной коммуникации</a:t>
          </a:r>
          <a:endParaRPr lang="ru-RU" sz="1900" kern="1200" dirty="0"/>
        </a:p>
      </dsp:txBody>
      <dsp:txXfrm>
        <a:off x="2262036" y="21418"/>
        <a:ext cx="4404918" cy="607129"/>
      </dsp:txXfrm>
    </dsp:sp>
    <dsp:sp modelId="{587B6ADE-8459-4F5F-A8B3-5D155427E5ED}">
      <dsp:nvSpPr>
        <dsp:cNvPr id="0" name=""/>
        <dsp:cNvSpPr/>
      </dsp:nvSpPr>
      <dsp:spPr>
        <a:xfrm>
          <a:off x="2243147" y="844588"/>
          <a:ext cx="644907" cy="6449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A40C3-4AA1-4519-B701-D56498CA25D4}">
      <dsp:nvSpPr>
        <dsp:cNvPr id="0" name=""/>
        <dsp:cNvSpPr/>
      </dsp:nvSpPr>
      <dsp:spPr>
        <a:xfrm>
          <a:off x="2926749" y="763520"/>
          <a:ext cx="3759094" cy="807043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</a:rPr>
            <a:t>Коллективная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</a:rPr>
            <a:t>монография «</a:t>
          </a:r>
          <a:r>
            <a:rPr lang="ru-RU" sz="1200" b="1" kern="1200" dirty="0" err="1" smtClean="0">
              <a:solidFill>
                <a:srgbClr val="0070C0"/>
              </a:solidFill>
            </a:rPr>
            <a:t>Аргументативная</a:t>
          </a:r>
          <a:r>
            <a:rPr lang="ru-RU" sz="1200" b="1" kern="1200" dirty="0" smtClean="0">
              <a:solidFill>
                <a:srgbClr val="0070C0"/>
              </a:solidFill>
            </a:rPr>
            <a:t> коммуникация и мониторинг в социуме (постмодернистский </a:t>
          </a:r>
          <a:r>
            <a:rPr lang="ru-RU" sz="1400" b="1" kern="1200" dirty="0" smtClean="0">
              <a:solidFill>
                <a:srgbClr val="0070C0"/>
              </a:solidFill>
            </a:rPr>
            <a:t>подход)</a:t>
          </a:r>
          <a:endParaRPr lang="ru-RU" sz="1400" kern="1200" dirty="0"/>
        </a:p>
      </dsp:txBody>
      <dsp:txXfrm>
        <a:off x="2966153" y="802924"/>
        <a:ext cx="3680286" cy="728235"/>
      </dsp:txXfrm>
    </dsp:sp>
    <dsp:sp modelId="{B8E7D815-E9E2-454B-8BE1-38F295A20C72}">
      <dsp:nvSpPr>
        <dsp:cNvPr id="0" name=""/>
        <dsp:cNvSpPr/>
      </dsp:nvSpPr>
      <dsp:spPr>
        <a:xfrm>
          <a:off x="2243147" y="1647953"/>
          <a:ext cx="644907" cy="6449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2E9F1-92C0-4000-8660-F1763F7B6B94}">
      <dsp:nvSpPr>
        <dsp:cNvPr id="0" name=""/>
        <dsp:cNvSpPr/>
      </dsp:nvSpPr>
      <dsp:spPr>
        <a:xfrm>
          <a:off x="2926749" y="1647953"/>
          <a:ext cx="3759094" cy="644907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</a:rPr>
            <a:t>Учебники – 2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</a:rPr>
            <a:t>Учебные пособия - 7</a:t>
          </a:r>
          <a:endParaRPr lang="ru-RU" sz="1200" kern="1200" dirty="0"/>
        </a:p>
      </dsp:txBody>
      <dsp:txXfrm>
        <a:off x="2958236" y="1679440"/>
        <a:ext cx="3696120" cy="581933"/>
      </dsp:txXfrm>
    </dsp:sp>
    <dsp:sp modelId="{8B541238-7D6A-44D1-9F0F-87DEF41CBD6E}">
      <dsp:nvSpPr>
        <dsp:cNvPr id="0" name=""/>
        <dsp:cNvSpPr/>
      </dsp:nvSpPr>
      <dsp:spPr>
        <a:xfrm>
          <a:off x="2243147" y="2370249"/>
          <a:ext cx="644907" cy="6449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763353-2F1C-4E8C-B284-2287E68075FA}">
      <dsp:nvSpPr>
        <dsp:cNvPr id="0" name=""/>
        <dsp:cNvSpPr/>
      </dsp:nvSpPr>
      <dsp:spPr>
        <a:xfrm>
          <a:off x="2926749" y="2370249"/>
          <a:ext cx="3759094" cy="644907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</a:rPr>
            <a:t>Студенческий научный  кружок «Особенности культурной идентичности региона»</a:t>
          </a:r>
          <a:endParaRPr lang="ru-RU" sz="1200" b="1" kern="1200" dirty="0" smtClean="0">
            <a:solidFill>
              <a:srgbClr val="0070C0"/>
            </a:solidFill>
          </a:endParaRPr>
        </a:p>
      </dsp:txBody>
      <dsp:txXfrm>
        <a:off x="2958236" y="2401736"/>
        <a:ext cx="3696120" cy="581933"/>
      </dsp:txXfrm>
    </dsp:sp>
    <dsp:sp modelId="{3162C540-AC16-4826-8569-363020EF045D}">
      <dsp:nvSpPr>
        <dsp:cNvPr id="0" name=""/>
        <dsp:cNvSpPr/>
      </dsp:nvSpPr>
      <dsp:spPr>
        <a:xfrm>
          <a:off x="2243147" y="3092546"/>
          <a:ext cx="644907" cy="6449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A13253-0F45-468B-AB99-0EE805C69358}">
      <dsp:nvSpPr>
        <dsp:cNvPr id="0" name=""/>
        <dsp:cNvSpPr/>
      </dsp:nvSpPr>
      <dsp:spPr>
        <a:xfrm>
          <a:off x="2945657" y="3033382"/>
          <a:ext cx="3759094" cy="644907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0070C0"/>
              </a:solidFill>
            </a:rPr>
            <a:t>Научные статьи - 97 </a:t>
          </a:r>
          <a:endParaRPr lang="ru-RU" sz="1300" b="1" kern="1200" dirty="0">
            <a:solidFill>
              <a:srgbClr val="0070C0"/>
            </a:solidFill>
          </a:endParaRPr>
        </a:p>
      </dsp:txBody>
      <dsp:txXfrm>
        <a:off x="2977144" y="3064869"/>
        <a:ext cx="3696120" cy="581933"/>
      </dsp:txXfrm>
    </dsp:sp>
    <dsp:sp modelId="{1FE866F9-5DDB-4B7F-BC09-68E340C29D5C}">
      <dsp:nvSpPr>
        <dsp:cNvPr id="0" name=""/>
        <dsp:cNvSpPr/>
      </dsp:nvSpPr>
      <dsp:spPr>
        <a:xfrm>
          <a:off x="2243147" y="3814842"/>
          <a:ext cx="644907" cy="6449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FF7D4-2E63-4439-B01F-E427B71FDC48}">
      <dsp:nvSpPr>
        <dsp:cNvPr id="0" name=""/>
        <dsp:cNvSpPr/>
      </dsp:nvSpPr>
      <dsp:spPr>
        <a:xfrm>
          <a:off x="2926749" y="3814842"/>
          <a:ext cx="3759094" cy="644907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0070C0"/>
              </a:solidFill>
            </a:rPr>
            <a:t>Конференции, семинары, круглые столы  -  16</a:t>
          </a:r>
          <a:endParaRPr lang="ru-RU" sz="1300" kern="1200" dirty="0">
            <a:solidFill>
              <a:srgbClr val="0070C0"/>
            </a:solidFill>
          </a:endParaRPr>
        </a:p>
      </dsp:txBody>
      <dsp:txXfrm>
        <a:off x="2958236" y="3846329"/>
        <a:ext cx="3696120" cy="581933"/>
      </dsp:txXfrm>
    </dsp:sp>
    <dsp:sp modelId="{C6806BFE-3A0C-490F-BABA-CDFC0B7C3920}">
      <dsp:nvSpPr>
        <dsp:cNvPr id="0" name=""/>
        <dsp:cNvSpPr/>
      </dsp:nvSpPr>
      <dsp:spPr>
        <a:xfrm>
          <a:off x="2243147" y="4537139"/>
          <a:ext cx="644907" cy="6449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7CE6C-37CB-4828-AF6A-8A8EE9D00086}">
      <dsp:nvSpPr>
        <dsp:cNvPr id="0" name=""/>
        <dsp:cNvSpPr/>
      </dsp:nvSpPr>
      <dsp:spPr>
        <a:xfrm>
          <a:off x="2926749" y="4537139"/>
          <a:ext cx="3759094" cy="644907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</a:rPr>
            <a:t>Международные конкурсы для студентов: Интеллектуальный конкурс «25 слов». 250 слов»,  Языково-литературный конкурс им. Т.Г. Шевченко </a:t>
          </a:r>
          <a:endParaRPr lang="ru-RU" sz="1200" b="1" kern="1200" dirty="0">
            <a:solidFill>
              <a:srgbClr val="0070C0"/>
            </a:solidFill>
          </a:endParaRPr>
        </a:p>
      </dsp:txBody>
      <dsp:txXfrm>
        <a:off x="2958236" y="4568626"/>
        <a:ext cx="3696120" cy="5819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865D4-020E-4EE7-8286-E16D3A3F4AD6}">
      <dsp:nvSpPr>
        <dsp:cNvPr id="0" name=""/>
        <dsp:cNvSpPr/>
      </dsp:nvSpPr>
      <dsp:spPr>
        <a:xfrm>
          <a:off x="1387569" y="893"/>
          <a:ext cx="6189348" cy="857608"/>
        </a:xfrm>
        <a:prstGeom prst="roundRect">
          <a:avLst>
            <a:gd name="adj" fmla="val 1000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800" kern="1200" dirty="0"/>
        </a:p>
      </dsp:txBody>
      <dsp:txXfrm>
        <a:off x="1412687" y="26011"/>
        <a:ext cx="6139112" cy="807372"/>
      </dsp:txXfrm>
    </dsp:sp>
    <dsp:sp modelId="{587B6ADE-8459-4F5F-A8B3-5D155427E5ED}">
      <dsp:nvSpPr>
        <dsp:cNvPr id="0" name=""/>
        <dsp:cNvSpPr/>
      </dsp:nvSpPr>
      <dsp:spPr>
        <a:xfrm>
          <a:off x="1387569" y="1120677"/>
          <a:ext cx="857608" cy="8576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A40C3-4AA1-4519-B701-D56498CA25D4}">
      <dsp:nvSpPr>
        <dsp:cNvPr id="0" name=""/>
        <dsp:cNvSpPr/>
      </dsp:nvSpPr>
      <dsp:spPr>
        <a:xfrm>
          <a:off x="2296635" y="1012872"/>
          <a:ext cx="5280283" cy="1073220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70C0"/>
              </a:solidFill>
            </a:rPr>
            <a:t>Ежегодное обновление учебных планов по образовательным программам с учетом потребностей работодателей</a:t>
          </a:r>
        </a:p>
      </dsp:txBody>
      <dsp:txXfrm>
        <a:off x="2349035" y="1065272"/>
        <a:ext cx="5175483" cy="968420"/>
      </dsp:txXfrm>
    </dsp:sp>
    <dsp:sp modelId="{B8E7D815-E9E2-454B-8BE1-38F295A20C72}">
      <dsp:nvSpPr>
        <dsp:cNvPr id="0" name=""/>
        <dsp:cNvSpPr/>
      </dsp:nvSpPr>
      <dsp:spPr>
        <a:xfrm>
          <a:off x="1387569" y="2189005"/>
          <a:ext cx="857608" cy="8576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2E9F1-92C0-4000-8660-F1763F7B6B94}">
      <dsp:nvSpPr>
        <dsp:cNvPr id="0" name=""/>
        <dsp:cNvSpPr/>
      </dsp:nvSpPr>
      <dsp:spPr>
        <a:xfrm>
          <a:off x="2296635" y="2189005"/>
          <a:ext cx="5280283" cy="857608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70C0"/>
              </a:solidFill>
            </a:rPr>
            <a:t>Регулярное обновление учебно-методических комплексов по дисциплинам</a:t>
          </a:r>
        </a:p>
      </dsp:txBody>
      <dsp:txXfrm>
        <a:off x="2338508" y="2230878"/>
        <a:ext cx="5196537" cy="773862"/>
      </dsp:txXfrm>
    </dsp:sp>
    <dsp:sp modelId="{8B541238-7D6A-44D1-9F0F-87DEF41CBD6E}">
      <dsp:nvSpPr>
        <dsp:cNvPr id="0" name=""/>
        <dsp:cNvSpPr/>
      </dsp:nvSpPr>
      <dsp:spPr>
        <a:xfrm>
          <a:off x="1387569" y="3149527"/>
          <a:ext cx="857608" cy="8576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763353-2F1C-4E8C-B284-2287E68075FA}">
      <dsp:nvSpPr>
        <dsp:cNvPr id="0" name=""/>
        <dsp:cNvSpPr/>
      </dsp:nvSpPr>
      <dsp:spPr>
        <a:xfrm>
          <a:off x="2296635" y="3149527"/>
          <a:ext cx="5280283" cy="857608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70C0"/>
              </a:solidFill>
            </a:rPr>
            <a:t>Разработка и размещение электронных информационных ресурсов по образовательным программам на портале университета </a:t>
          </a:r>
          <a:endParaRPr lang="ru-RU" sz="1400" b="1" kern="1200" dirty="0" smtClean="0">
            <a:solidFill>
              <a:srgbClr val="0070C0"/>
            </a:solidFill>
          </a:endParaRPr>
        </a:p>
      </dsp:txBody>
      <dsp:txXfrm>
        <a:off x="2338508" y="3191400"/>
        <a:ext cx="5196537" cy="773862"/>
      </dsp:txXfrm>
    </dsp:sp>
    <dsp:sp modelId="{3162C540-AC16-4826-8569-363020EF045D}">
      <dsp:nvSpPr>
        <dsp:cNvPr id="0" name=""/>
        <dsp:cNvSpPr/>
      </dsp:nvSpPr>
      <dsp:spPr>
        <a:xfrm>
          <a:off x="1387569" y="4110049"/>
          <a:ext cx="857608" cy="85760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A13253-0F45-468B-AB99-0EE805C69358}">
      <dsp:nvSpPr>
        <dsp:cNvPr id="0" name=""/>
        <dsp:cNvSpPr/>
      </dsp:nvSpPr>
      <dsp:spPr>
        <a:xfrm>
          <a:off x="2323194" y="4031372"/>
          <a:ext cx="5280283" cy="857608"/>
        </a:xfrm>
        <a:prstGeom prst="roundRect">
          <a:avLst>
            <a:gd name="adj" fmla="val 16670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70C0"/>
              </a:solidFill>
            </a:rPr>
            <a:t>Разработка и издание учебно-методических пособий по учебным дисциплинам</a:t>
          </a:r>
          <a:endParaRPr lang="ru-RU" sz="1400" b="1" kern="1200" dirty="0">
            <a:solidFill>
              <a:srgbClr val="0070C0"/>
            </a:solidFill>
          </a:endParaRPr>
        </a:p>
      </dsp:txBody>
      <dsp:txXfrm>
        <a:off x="2365067" y="4073245"/>
        <a:ext cx="5196537" cy="773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5741F-DFB4-49EB-B904-4054EA1B7CE4}">
      <dsp:nvSpPr>
        <dsp:cNvPr id="0" name=""/>
        <dsp:cNvSpPr/>
      </dsp:nvSpPr>
      <dsp:spPr>
        <a:xfrm>
          <a:off x="1769372" y="581073"/>
          <a:ext cx="5218869" cy="3878412"/>
        </a:xfrm>
        <a:prstGeom prst="blockArc">
          <a:avLst>
            <a:gd name="adj1" fmla="val 1080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ABCF3-C366-4750-B435-52DE381101EA}">
      <dsp:nvSpPr>
        <dsp:cNvPr id="0" name=""/>
        <dsp:cNvSpPr/>
      </dsp:nvSpPr>
      <dsp:spPr>
        <a:xfrm>
          <a:off x="1919331" y="581073"/>
          <a:ext cx="4918951" cy="3878412"/>
        </a:xfrm>
        <a:prstGeom prst="blockArc">
          <a:avLst>
            <a:gd name="adj1" fmla="val 5400000"/>
            <a:gd name="adj2" fmla="val 108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75523-D8A7-4ABD-BA28-01BD91FE80BB}">
      <dsp:nvSpPr>
        <dsp:cNvPr id="0" name=""/>
        <dsp:cNvSpPr/>
      </dsp:nvSpPr>
      <dsp:spPr>
        <a:xfrm>
          <a:off x="1814381" y="581073"/>
          <a:ext cx="5128851" cy="3878412"/>
        </a:xfrm>
        <a:prstGeom prst="blockArc">
          <a:avLst>
            <a:gd name="adj1" fmla="val 0"/>
            <a:gd name="adj2" fmla="val 54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130F8-15A1-42E4-A712-B7253E0B82FD}">
      <dsp:nvSpPr>
        <dsp:cNvPr id="0" name=""/>
        <dsp:cNvSpPr/>
      </dsp:nvSpPr>
      <dsp:spPr>
        <a:xfrm>
          <a:off x="1739392" y="581073"/>
          <a:ext cx="5278829" cy="3878412"/>
        </a:xfrm>
        <a:prstGeom prst="blockArc">
          <a:avLst>
            <a:gd name="adj1" fmla="val 16200000"/>
            <a:gd name="adj2" fmla="val 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6DBDB-F415-4D3E-B3B3-19197CF41229}">
      <dsp:nvSpPr>
        <dsp:cNvPr id="0" name=""/>
        <dsp:cNvSpPr/>
      </dsp:nvSpPr>
      <dsp:spPr>
        <a:xfrm>
          <a:off x="3486442" y="1627915"/>
          <a:ext cx="1784729" cy="1784729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solidFill>
                <a:srgbClr val="FF0000"/>
              </a:solidFill>
            </a:rPr>
            <a:t>ОД</a:t>
          </a:r>
          <a:endParaRPr lang="ru-RU" sz="5400" kern="1200" dirty="0">
            <a:solidFill>
              <a:srgbClr val="FF0000"/>
            </a:solidFill>
          </a:endParaRPr>
        </a:p>
      </dsp:txBody>
      <dsp:txXfrm>
        <a:off x="3747810" y="1889283"/>
        <a:ext cx="1261993" cy="1261993"/>
      </dsp:txXfrm>
    </dsp:sp>
    <dsp:sp modelId="{EFD9AF3D-0DF7-47EF-9784-D6F4732EBAC7}">
      <dsp:nvSpPr>
        <dsp:cNvPr id="0" name=""/>
        <dsp:cNvSpPr/>
      </dsp:nvSpPr>
      <dsp:spPr>
        <a:xfrm>
          <a:off x="2902484" y="1393"/>
          <a:ext cx="2952645" cy="1249310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МУ «</a:t>
          </a:r>
          <a:r>
            <a:rPr lang="ru-RU" sz="1600" b="1" kern="1200" dirty="0" err="1" smtClean="0">
              <a:solidFill>
                <a:schemeClr val="tx1"/>
              </a:solidFill>
            </a:rPr>
            <a:t>Рыбницкое</a:t>
          </a:r>
          <a:r>
            <a:rPr lang="ru-RU" sz="1600" b="1" kern="1200" dirty="0" smtClean="0">
              <a:solidFill>
                <a:schemeClr val="tx1"/>
              </a:solidFill>
            </a:rPr>
            <a:t> управление культуры»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334889" y="184350"/>
        <a:ext cx="2087835" cy="883396"/>
      </dsp:txXfrm>
    </dsp:sp>
    <dsp:sp modelId="{21E831BB-0B6A-4E4F-B443-E88E5806058B}">
      <dsp:nvSpPr>
        <dsp:cNvPr id="0" name=""/>
        <dsp:cNvSpPr/>
      </dsp:nvSpPr>
      <dsp:spPr>
        <a:xfrm>
          <a:off x="5195538" y="1895624"/>
          <a:ext cx="2154998" cy="1249310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Филиал ГОУ «ПГИРО и ПК» в 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г. Рыбнице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5511130" y="2078581"/>
        <a:ext cx="1523814" cy="883396"/>
      </dsp:txXfrm>
    </dsp:sp>
    <dsp:sp modelId="{7A51A4C9-726D-4764-A42A-C9CF6488F890}">
      <dsp:nvSpPr>
        <dsp:cNvPr id="0" name=""/>
        <dsp:cNvSpPr/>
      </dsp:nvSpPr>
      <dsp:spPr>
        <a:xfrm>
          <a:off x="2653602" y="3789855"/>
          <a:ext cx="3450408" cy="1249310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МУ «</a:t>
          </a:r>
          <a:r>
            <a:rPr lang="ru-RU" sz="1600" b="1" kern="1200" dirty="0" err="1" smtClean="0">
              <a:solidFill>
                <a:schemeClr val="tx1"/>
              </a:solidFill>
            </a:rPr>
            <a:t>Рыбницкое</a:t>
          </a:r>
          <a:r>
            <a:rPr lang="ru-RU" sz="1600" b="1" kern="1200" dirty="0" smtClean="0">
              <a:solidFill>
                <a:schemeClr val="tx1"/>
              </a:solidFill>
            </a:rPr>
            <a:t> управление народного образования»</a:t>
          </a:r>
          <a:endParaRPr lang="ru-RU" sz="1600" b="1" kern="1200" dirty="0" smtClean="0">
            <a:solidFill>
              <a:schemeClr val="tx1"/>
            </a:solidFill>
          </a:endParaRPr>
        </a:p>
      </dsp:txBody>
      <dsp:txXfrm>
        <a:off x="3158903" y="3972812"/>
        <a:ext cx="2439806" cy="883396"/>
      </dsp:txXfrm>
    </dsp:sp>
    <dsp:sp modelId="{74F76703-5CFE-4AB7-9E6D-EE5099B1AD9B}">
      <dsp:nvSpPr>
        <dsp:cNvPr id="0" name=""/>
        <dsp:cNvSpPr/>
      </dsp:nvSpPr>
      <dsp:spPr>
        <a:xfrm>
          <a:off x="1290422" y="1895624"/>
          <a:ext cx="2388307" cy="1249310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МУ «Управление физической культуры и спорта»</a:t>
          </a:r>
          <a:endParaRPr lang="ru-RU" sz="1600" b="1" kern="1200" dirty="0" smtClean="0">
            <a:solidFill>
              <a:schemeClr val="tx1"/>
            </a:solidFill>
          </a:endParaRPr>
        </a:p>
      </dsp:txBody>
      <dsp:txXfrm>
        <a:off x="1640181" y="2078581"/>
        <a:ext cx="1688789" cy="883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D2619-A7EE-4420-86E3-F91897F51EA3}">
      <dsp:nvSpPr>
        <dsp:cNvPr id="0" name=""/>
        <dsp:cNvSpPr/>
      </dsp:nvSpPr>
      <dsp:spPr>
        <a:xfrm rot="10800000">
          <a:off x="74782" y="2160"/>
          <a:ext cx="8080034" cy="892497"/>
        </a:xfrm>
        <a:prstGeom prst="homePlat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56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        </a:t>
          </a:r>
          <a:r>
            <a:rPr lang="ru-RU" sz="24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Одесский национальный  политехнический университет</a:t>
          </a:r>
          <a:endParaRPr lang="ru-RU" sz="2400" kern="1200" dirty="0"/>
        </a:p>
      </dsp:txBody>
      <dsp:txXfrm rot="10800000">
        <a:off x="297906" y="2160"/>
        <a:ext cx="7856910" cy="892497"/>
      </dsp:txXfrm>
    </dsp:sp>
    <dsp:sp modelId="{9C0F06EE-2406-4009-A17F-F4D82DFF1B3C}">
      <dsp:nvSpPr>
        <dsp:cNvPr id="0" name=""/>
        <dsp:cNvSpPr/>
      </dsp:nvSpPr>
      <dsp:spPr>
        <a:xfrm>
          <a:off x="277218" y="32130"/>
          <a:ext cx="881154" cy="8924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7CEE8-1C01-4EF7-9176-B4AE6DF1FA0C}">
      <dsp:nvSpPr>
        <dsp:cNvPr id="0" name=""/>
        <dsp:cNvSpPr/>
      </dsp:nvSpPr>
      <dsp:spPr>
        <a:xfrm rot="10800000">
          <a:off x="74782" y="1161075"/>
          <a:ext cx="8080034" cy="892497"/>
        </a:xfrm>
        <a:prstGeom prst="homePlat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56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</a:t>
          </a:r>
          <a:r>
            <a:rPr lang="ru-RU" sz="2400" kern="1200" dirty="0" err="1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Южноукраинский</a:t>
          </a:r>
          <a:r>
            <a:rPr lang="ru-RU" sz="24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национальный университет им. </a:t>
          </a:r>
          <a:r>
            <a:rPr lang="ru-RU" sz="2400" kern="1200" dirty="0" err="1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К.Д.Ушинского</a:t>
          </a:r>
          <a:endParaRPr lang="ru-RU" sz="2400" kern="1200" dirty="0"/>
        </a:p>
      </dsp:txBody>
      <dsp:txXfrm rot="10800000">
        <a:off x="297906" y="1161075"/>
        <a:ext cx="7856910" cy="892497"/>
      </dsp:txXfrm>
    </dsp:sp>
    <dsp:sp modelId="{E7362737-7946-4C29-B7C7-3F2CC3DBA84D}">
      <dsp:nvSpPr>
        <dsp:cNvPr id="0" name=""/>
        <dsp:cNvSpPr/>
      </dsp:nvSpPr>
      <dsp:spPr>
        <a:xfrm>
          <a:off x="277214" y="1133425"/>
          <a:ext cx="892497" cy="8924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C27FE-88F3-4D76-893C-0BD168BF413D}">
      <dsp:nvSpPr>
        <dsp:cNvPr id="0" name=""/>
        <dsp:cNvSpPr/>
      </dsp:nvSpPr>
      <dsp:spPr>
        <a:xfrm rot="10800000">
          <a:off x="48650" y="2319990"/>
          <a:ext cx="8132298" cy="892497"/>
        </a:xfrm>
        <a:prstGeom prst="homePlat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56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        </a:t>
          </a:r>
          <a:r>
            <a:rPr lang="ru-RU" sz="2400" kern="1200" dirty="0" err="1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Измаильский</a:t>
          </a:r>
          <a:r>
            <a:rPr lang="ru-RU" sz="24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государственный гуманитарный университет</a:t>
          </a:r>
          <a:endParaRPr lang="ru-RU" sz="2400" kern="1200" dirty="0"/>
        </a:p>
      </dsp:txBody>
      <dsp:txXfrm rot="10800000">
        <a:off x="271774" y="2319990"/>
        <a:ext cx="7909174" cy="892497"/>
      </dsp:txXfrm>
    </dsp:sp>
    <dsp:sp modelId="{24B38BC0-1C01-4EAB-AF81-37C83F71B841}">
      <dsp:nvSpPr>
        <dsp:cNvPr id="0" name=""/>
        <dsp:cNvSpPr/>
      </dsp:nvSpPr>
      <dsp:spPr>
        <a:xfrm>
          <a:off x="277214" y="2344855"/>
          <a:ext cx="892497" cy="8924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EAE70-B5D1-46E6-9845-746D1C448E65}">
      <dsp:nvSpPr>
        <dsp:cNvPr id="0" name=""/>
        <dsp:cNvSpPr/>
      </dsp:nvSpPr>
      <dsp:spPr>
        <a:xfrm rot="10800000">
          <a:off x="-1" y="3478905"/>
          <a:ext cx="8229603" cy="892497"/>
        </a:xfrm>
        <a:prstGeom prst="homePlat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567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                          </a:t>
          </a:r>
          <a:r>
            <a:rPr lang="ru-RU" sz="2400" kern="1200" dirty="0" smtClean="0">
              <a:solidFill>
                <a:schemeClr val="tx1"/>
              </a:solidFill>
              <a:latin typeface="Corbel" pitchFamily="34" charset="0"/>
              <a:cs typeface="Times New Roman" pitchFamily="18" charset="0"/>
            </a:rPr>
            <a:t>Уманский государственный     педагогический       университет им.  П.Тычины </a:t>
          </a:r>
          <a:endParaRPr lang="ru-RU" sz="2400" kern="1200" dirty="0"/>
        </a:p>
      </dsp:txBody>
      <dsp:txXfrm rot="10800000">
        <a:off x="223123" y="3478905"/>
        <a:ext cx="8006479" cy="892497"/>
      </dsp:txXfrm>
    </dsp:sp>
    <dsp:sp modelId="{BF23E70D-8768-4519-906F-A4F379B441BE}">
      <dsp:nvSpPr>
        <dsp:cNvPr id="0" name=""/>
        <dsp:cNvSpPr/>
      </dsp:nvSpPr>
      <dsp:spPr>
        <a:xfrm>
          <a:off x="277214" y="3446150"/>
          <a:ext cx="892497" cy="8924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9CC87-ED21-44CD-B32B-E19F305664EC}">
      <dsp:nvSpPr>
        <dsp:cNvPr id="0" name=""/>
        <dsp:cNvSpPr/>
      </dsp:nvSpPr>
      <dsp:spPr>
        <a:xfrm rot="5400000">
          <a:off x="-195048" y="357381"/>
          <a:ext cx="1277140" cy="893998"/>
        </a:xfrm>
        <a:prstGeom prst="chevron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-3477" y="612809"/>
        <a:ext cx="893998" cy="383142"/>
      </dsp:txXfrm>
    </dsp:sp>
    <dsp:sp modelId="{FB0D9ABA-B361-4EF4-9314-7226C131121F}">
      <dsp:nvSpPr>
        <dsp:cNvPr id="0" name=""/>
        <dsp:cNvSpPr/>
      </dsp:nvSpPr>
      <dsp:spPr>
        <a:xfrm rot="5400000">
          <a:off x="4157852" y="-3268722"/>
          <a:ext cx="1150633" cy="76992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Экспертиза инновационных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программ и проектов организаций образования, культуры и 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спорта. Рецензирование учебно-методических разработок учреждений образования, культуры, спорта и туризма.</a:t>
          </a:r>
          <a:endParaRPr lang="ru-RU" sz="2000" kern="1200" dirty="0"/>
        </a:p>
      </dsp:txBody>
      <dsp:txXfrm rot="-5400000">
        <a:off x="883565" y="61735"/>
        <a:ext cx="7643039" cy="1038295"/>
      </dsp:txXfrm>
    </dsp:sp>
    <dsp:sp modelId="{D6B8FA35-0102-4409-864B-E917675BA0C5}">
      <dsp:nvSpPr>
        <dsp:cNvPr id="0" name=""/>
        <dsp:cNvSpPr/>
      </dsp:nvSpPr>
      <dsp:spPr>
        <a:xfrm rot="5400000">
          <a:off x="-195048" y="1493677"/>
          <a:ext cx="1277140" cy="893998"/>
        </a:xfrm>
        <a:prstGeom prst="chevron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-3477" y="1749105"/>
        <a:ext cx="893998" cy="383142"/>
      </dsp:txXfrm>
    </dsp:sp>
    <dsp:sp modelId="{7D7966B4-913F-4973-A772-037E4C9320F2}">
      <dsp:nvSpPr>
        <dsp:cNvPr id="0" name=""/>
        <dsp:cNvSpPr/>
      </dsp:nvSpPr>
      <dsp:spPr>
        <a:xfrm rot="5400000">
          <a:off x="4291661" y="-2131432"/>
          <a:ext cx="830141" cy="76852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курсов профессиональной подготовки и переподготовки педагогических кадров, специалистов сферы культуры.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64083" y="1336670"/>
        <a:ext cx="7644773" cy="749093"/>
      </dsp:txXfrm>
    </dsp:sp>
    <dsp:sp modelId="{F57D2C8A-27E9-46CD-A3F4-731EE7443579}">
      <dsp:nvSpPr>
        <dsp:cNvPr id="0" name=""/>
        <dsp:cNvSpPr/>
      </dsp:nvSpPr>
      <dsp:spPr>
        <a:xfrm rot="5400000">
          <a:off x="-195048" y="2629973"/>
          <a:ext cx="1277140" cy="893998"/>
        </a:xfrm>
        <a:prstGeom prst="chevron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-3477" y="2885401"/>
        <a:ext cx="893998" cy="383142"/>
      </dsp:txXfrm>
    </dsp:sp>
    <dsp:sp modelId="{A09F5739-959F-4250-93FC-8FD3E7BDAC6F}">
      <dsp:nvSpPr>
        <dsp:cNvPr id="0" name=""/>
        <dsp:cNvSpPr/>
      </dsp:nvSpPr>
      <dsp:spPr>
        <a:xfrm rot="5400000">
          <a:off x="4318098" y="-989175"/>
          <a:ext cx="830141" cy="76852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качества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профориентационной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работы.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90520" y="2478927"/>
        <a:ext cx="7644773" cy="749093"/>
      </dsp:txXfrm>
    </dsp:sp>
    <dsp:sp modelId="{3ECCCE2E-9EFA-4755-A72B-9C569F373BAD}">
      <dsp:nvSpPr>
        <dsp:cNvPr id="0" name=""/>
        <dsp:cNvSpPr/>
      </dsp:nvSpPr>
      <dsp:spPr>
        <a:xfrm rot="5400000">
          <a:off x="-195048" y="3766269"/>
          <a:ext cx="1277140" cy="893998"/>
        </a:xfrm>
        <a:prstGeom prst="chevron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500" kern="1200" dirty="0"/>
        </a:p>
      </dsp:txBody>
      <dsp:txXfrm rot="-5400000">
        <a:off x="-3477" y="4021697"/>
        <a:ext cx="893998" cy="383142"/>
      </dsp:txXfrm>
    </dsp:sp>
    <dsp:sp modelId="{24E35089-4A8E-4CD7-A841-E2375925C390}">
      <dsp:nvSpPr>
        <dsp:cNvPr id="0" name=""/>
        <dsp:cNvSpPr/>
      </dsp:nvSpPr>
      <dsp:spPr>
        <a:xfrm rot="5400000">
          <a:off x="4318098" y="147119"/>
          <a:ext cx="830141" cy="76852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Расширение сферы деятельности Центра социокультурных инициатив и образования и реализация различных проектов.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90520" y="3615221"/>
        <a:ext cx="7644773" cy="749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581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н</a:t>
            </a:r>
            <a:r>
              <a:rPr lang="ru-RU" sz="4000" b="1" dirty="0" smtClean="0">
                <a:solidFill>
                  <a:schemeClr val="tx1"/>
                </a:solidFill>
              </a:rPr>
              <a:t>а 2018-2022 гг.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5123" y="764704"/>
            <a:ext cx="6835189" cy="3888432"/>
          </a:xfrm>
        </p:spPr>
        <p:txBody>
          <a:bodyPr>
            <a:normAutofit/>
          </a:bodyPr>
          <a:lstStyle/>
          <a:p>
            <a:pPr algn="ctr"/>
            <a:r>
              <a:rPr lang="uk-UA" sz="3600" b="1" i="1" dirty="0" err="1" smtClean="0">
                <a:solidFill>
                  <a:schemeClr val="tx1"/>
                </a:solidFill>
              </a:rPr>
              <a:t>Стратегия</a:t>
            </a:r>
            <a:r>
              <a:rPr lang="uk-UA" sz="3600" b="1" i="1" dirty="0" smtClean="0">
                <a:solidFill>
                  <a:schemeClr val="tx1"/>
                </a:solidFill>
              </a:rPr>
              <a:t> </a:t>
            </a:r>
            <a:r>
              <a:rPr lang="uk-UA" sz="3600" b="1" i="1" dirty="0" err="1" smtClean="0">
                <a:solidFill>
                  <a:schemeClr val="tx1"/>
                </a:solidFill>
              </a:rPr>
              <a:t>развития</a:t>
            </a:r>
            <a:r>
              <a:rPr lang="uk-UA" sz="3600" b="1" i="1" dirty="0" smtClean="0">
                <a:solidFill>
                  <a:schemeClr val="tx1"/>
                </a:solidFill>
              </a:rPr>
              <a:t> </a:t>
            </a:r>
            <a:r>
              <a:rPr lang="uk-UA" sz="3600" b="1" i="1" dirty="0" err="1" smtClean="0">
                <a:solidFill>
                  <a:schemeClr val="tx1"/>
                </a:solidFill>
              </a:rPr>
              <a:t>кафедры</a:t>
            </a:r>
            <a:r>
              <a:rPr lang="uk-UA" sz="3600" b="1" i="1" dirty="0" smtClean="0">
                <a:solidFill>
                  <a:schemeClr val="tx1"/>
                </a:solidFill>
              </a:rPr>
              <a:t> </a:t>
            </a:r>
            <a:br>
              <a:rPr lang="uk-UA" sz="3600" b="1" i="1" dirty="0" smtClean="0">
                <a:solidFill>
                  <a:schemeClr val="tx1"/>
                </a:solidFill>
              </a:rPr>
            </a:br>
            <a:r>
              <a:rPr lang="uk-UA" sz="4400" b="1" i="1" dirty="0" smtClean="0">
                <a:solidFill>
                  <a:schemeClr val="tx1"/>
                </a:solidFill>
              </a:rPr>
              <a:t/>
            </a:r>
            <a:br>
              <a:rPr lang="uk-UA" sz="4400" b="1" i="1" dirty="0" smtClean="0">
                <a:solidFill>
                  <a:schemeClr val="tx1"/>
                </a:solidFill>
              </a:rPr>
            </a:br>
            <a:r>
              <a:rPr lang="uk-UA" sz="4800" b="1" dirty="0" smtClean="0">
                <a:solidFill>
                  <a:srgbClr val="FF0000"/>
                </a:solidFill>
              </a:rPr>
              <a:t>«</a:t>
            </a:r>
            <a:r>
              <a:rPr lang="uk-UA" sz="4400" b="1" dirty="0" err="1" smtClean="0">
                <a:solidFill>
                  <a:srgbClr val="FF0000"/>
                </a:solidFill>
              </a:rPr>
              <a:t>Общенаучные</a:t>
            </a:r>
            <a:r>
              <a:rPr lang="uk-UA" sz="4400" b="1" dirty="0" smtClean="0">
                <a:solidFill>
                  <a:srgbClr val="FF0000"/>
                </a:solidFill>
              </a:rPr>
              <a:t> </a:t>
            </a:r>
            <a:r>
              <a:rPr lang="uk-UA" sz="4400" b="1" dirty="0" err="1" smtClean="0">
                <a:solidFill>
                  <a:srgbClr val="FF0000"/>
                </a:solidFill>
              </a:rPr>
              <a:t>дисциплины</a:t>
            </a:r>
            <a:r>
              <a:rPr lang="uk-UA" sz="4400" b="1" dirty="0" smtClean="0">
                <a:solidFill>
                  <a:srgbClr val="FF0000"/>
                </a:solidFill>
              </a:rPr>
              <a:t>»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768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93239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Стратегические задачи </a:t>
            </a:r>
            <a:r>
              <a:rPr lang="ru-RU" b="1" dirty="0" smtClean="0">
                <a:solidFill>
                  <a:srgbClr val="FF0000"/>
                </a:solidFill>
              </a:rPr>
              <a:t>кафедры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12568"/>
          </a:xfrm>
        </p:spPr>
        <p:txBody>
          <a:bodyPr>
            <a:noAutofit/>
          </a:bodyPr>
          <a:lstStyle/>
          <a:p>
            <a:r>
              <a:rPr lang="en-US" sz="1500" b="1" dirty="0" smtClean="0">
                <a:solidFill>
                  <a:schemeClr val="tx1"/>
                </a:solidFill>
              </a:rPr>
              <a:t>I</a:t>
            </a:r>
            <a:r>
              <a:rPr lang="ru-RU" sz="1500" b="1" dirty="0" smtClean="0">
                <a:solidFill>
                  <a:schemeClr val="tx1"/>
                </a:solidFill>
              </a:rPr>
              <a:t>. Усовершенствовать направления деятельности: </a:t>
            </a:r>
            <a:r>
              <a:rPr lang="ru-RU" sz="1500" dirty="0" smtClean="0">
                <a:solidFill>
                  <a:schemeClr val="tx1"/>
                </a:solidFill>
              </a:rPr>
              <a:t>в области образовательной и научной, в области повышения квалификации научно-педагогических работников, в области материально-технического обеспечения, в области организации воспитательной работы.</a:t>
            </a:r>
          </a:p>
          <a:p>
            <a:r>
              <a:rPr lang="en-US" sz="1500" b="1" dirty="0" smtClean="0">
                <a:solidFill>
                  <a:schemeClr val="tx1"/>
                </a:solidFill>
              </a:rPr>
              <a:t>II</a:t>
            </a:r>
            <a:r>
              <a:rPr lang="ru-RU" sz="1500" b="1" dirty="0">
                <a:solidFill>
                  <a:schemeClr val="tx1"/>
                </a:solidFill>
              </a:rPr>
              <a:t>. </a:t>
            </a:r>
            <a:r>
              <a:rPr lang="ru-RU" sz="1500" b="1" dirty="0" smtClean="0">
                <a:solidFill>
                  <a:schemeClr val="tx1"/>
                </a:solidFill>
              </a:rPr>
              <a:t>Развивать тесное  сотрудничество </a:t>
            </a:r>
            <a:r>
              <a:rPr lang="ru-RU" sz="1500" b="1" dirty="0">
                <a:solidFill>
                  <a:schemeClr val="tx1"/>
                </a:solidFill>
              </a:rPr>
              <a:t>с работодателями, государственными и общественными организациями в различных формах: </a:t>
            </a:r>
          </a:p>
          <a:p>
            <a:pPr marL="114300" indent="0">
              <a:buNone/>
            </a:pPr>
            <a:r>
              <a:rPr lang="ru-RU" sz="1500" dirty="0">
                <a:solidFill>
                  <a:schemeClr val="tx1"/>
                </a:solidFill>
              </a:rPr>
              <a:t>1</a:t>
            </a:r>
            <a:r>
              <a:rPr lang="uk-UA" sz="1500" dirty="0">
                <a:solidFill>
                  <a:schemeClr val="tx1"/>
                </a:solidFill>
              </a:rPr>
              <a:t>) </a:t>
            </a:r>
            <a:r>
              <a:rPr lang="ru-RU" sz="1500" dirty="0">
                <a:solidFill>
                  <a:schemeClr val="tx1"/>
                </a:solidFill>
              </a:rPr>
              <a:t>осуществление экспертизы инновационных социально-культурных и образовательных программ и проектов организаций образования, культуры и спорта, </a:t>
            </a:r>
            <a:r>
              <a:rPr lang="uk-UA" sz="1500" dirty="0" err="1">
                <a:solidFill>
                  <a:schemeClr val="tx1"/>
                </a:solidFill>
              </a:rPr>
              <a:t>туризма</a:t>
            </a:r>
            <a:r>
              <a:rPr lang="uk-UA" sz="1500" dirty="0">
                <a:solidFill>
                  <a:schemeClr val="tx1"/>
                </a:solidFill>
              </a:rPr>
              <a:t>, СМИ;</a:t>
            </a:r>
            <a:endParaRPr lang="ru-RU" sz="15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ru-RU" sz="1500" dirty="0">
                <a:solidFill>
                  <a:schemeClr val="tx1"/>
                </a:solidFill>
              </a:rPr>
              <a:t>2) разработка социальных проектов;</a:t>
            </a:r>
          </a:p>
          <a:p>
            <a:pPr marL="114300" indent="0">
              <a:buNone/>
            </a:pPr>
            <a:r>
              <a:rPr lang="uk-UA" sz="1500" dirty="0">
                <a:solidFill>
                  <a:schemeClr val="tx1"/>
                </a:solidFill>
              </a:rPr>
              <a:t>3) </a:t>
            </a:r>
            <a:r>
              <a:rPr lang="ru-RU" sz="1500" dirty="0">
                <a:solidFill>
                  <a:schemeClr val="tx1"/>
                </a:solidFill>
              </a:rPr>
              <a:t>научно-методический консалтинг, экспертная оценка социально-культурных, образовательных и гуманитарных проектов.</a:t>
            </a:r>
          </a:p>
          <a:p>
            <a:pPr marL="114300" indent="0">
              <a:buNone/>
            </a:pPr>
            <a:r>
              <a:rPr lang="uk-UA" sz="1500" dirty="0">
                <a:solidFill>
                  <a:schemeClr val="tx1"/>
                </a:solidFill>
              </a:rPr>
              <a:t>4) р</a:t>
            </a:r>
            <a:r>
              <a:rPr lang="ru-RU" sz="1500" dirty="0" err="1">
                <a:solidFill>
                  <a:schemeClr val="tx1"/>
                </a:solidFill>
              </a:rPr>
              <a:t>ецензирование</a:t>
            </a:r>
            <a:r>
              <a:rPr lang="ru-RU" sz="1500" dirty="0">
                <a:solidFill>
                  <a:schemeClr val="tx1"/>
                </a:solidFill>
              </a:rPr>
              <a:t> учебно-методических </a:t>
            </a:r>
            <a:r>
              <a:rPr lang="ru-RU" sz="1500" dirty="0" err="1">
                <a:solidFill>
                  <a:schemeClr val="tx1"/>
                </a:solidFill>
              </a:rPr>
              <a:t>разработ</a:t>
            </a:r>
            <a:r>
              <a:rPr lang="uk-UA" sz="1500" dirty="0">
                <a:solidFill>
                  <a:schemeClr val="tx1"/>
                </a:solidFill>
              </a:rPr>
              <a:t>о</a:t>
            </a:r>
            <a:r>
              <a:rPr lang="ru-RU" sz="1500" dirty="0">
                <a:solidFill>
                  <a:schemeClr val="tx1"/>
                </a:solidFill>
              </a:rPr>
              <a:t>к учреждений образования, культуры, спорта и туризма.</a:t>
            </a:r>
          </a:p>
          <a:p>
            <a:r>
              <a:rPr lang="en-US" sz="1500" b="1" dirty="0">
                <a:solidFill>
                  <a:schemeClr val="tx1"/>
                </a:solidFill>
              </a:rPr>
              <a:t>III</a:t>
            </a:r>
            <a:r>
              <a:rPr lang="ru-RU" sz="1500" b="1" dirty="0">
                <a:solidFill>
                  <a:schemeClr val="tx1"/>
                </a:solidFill>
              </a:rPr>
              <a:t>. Диверсификация деятельности кафедры: </a:t>
            </a:r>
          </a:p>
          <a:p>
            <a:pPr marL="114300" indent="0">
              <a:buNone/>
            </a:pPr>
            <a:r>
              <a:rPr lang="uk-UA" sz="1500" dirty="0">
                <a:solidFill>
                  <a:schemeClr val="tx1"/>
                </a:solidFill>
              </a:rPr>
              <a:t>1) </a:t>
            </a:r>
            <a:r>
              <a:rPr lang="ru-RU" sz="1500" dirty="0">
                <a:solidFill>
                  <a:schemeClr val="tx1"/>
                </a:solidFill>
              </a:rPr>
              <a:t>открытие новых курсов профессиональной подготовки и переподготовки педагогических кадров, специалистов сферы культуры;</a:t>
            </a:r>
          </a:p>
          <a:p>
            <a:pPr marL="114300" indent="0">
              <a:buNone/>
            </a:pPr>
            <a:r>
              <a:rPr lang="uk-UA" sz="1500" dirty="0">
                <a:solidFill>
                  <a:schemeClr val="tx1"/>
                </a:solidFill>
              </a:rPr>
              <a:t>2)</a:t>
            </a:r>
            <a:r>
              <a:rPr lang="ru-RU" sz="1500" dirty="0">
                <a:solidFill>
                  <a:schemeClr val="tx1"/>
                </a:solidFill>
              </a:rPr>
              <a:t> о</a:t>
            </a:r>
            <a:r>
              <a:rPr lang="uk-UA" sz="1500" dirty="0" err="1">
                <a:solidFill>
                  <a:schemeClr val="tx1"/>
                </a:solidFill>
              </a:rPr>
              <a:t>рганизация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стажировок</a:t>
            </a:r>
            <a:r>
              <a:rPr lang="uk-UA" sz="1500" dirty="0">
                <a:solidFill>
                  <a:schemeClr val="tx1"/>
                </a:solidFill>
              </a:rPr>
              <a:t> и </a:t>
            </a:r>
            <a:r>
              <a:rPr lang="uk-UA" sz="1500" dirty="0" err="1">
                <a:solidFill>
                  <a:schemeClr val="tx1"/>
                </a:solidFill>
              </a:rPr>
              <a:t>курсов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повышения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квалификации</a:t>
            </a:r>
            <a:r>
              <a:rPr lang="uk-UA" sz="1500" dirty="0">
                <a:solidFill>
                  <a:schemeClr val="tx1"/>
                </a:solidFill>
              </a:rPr>
              <a:t> для </a:t>
            </a:r>
            <a:r>
              <a:rPr lang="uk-UA" sz="1500" dirty="0" err="1">
                <a:solidFill>
                  <a:schemeClr val="tx1"/>
                </a:solidFill>
              </a:rPr>
              <a:t>работников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социально-культурной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сферы</a:t>
            </a:r>
            <a:r>
              <a:rPr lang="uk-UA" sz="1500" dirty="0">
                <a:solidFill>
                  <a:schemeClr val="tx1"/>
                </a:solidFill>
              </a:rPr>
              <a:t> и </a:t>
            </a:r>
            <a:r>
              <a:rPr lang="uk-UA" sz="1500" dirty="0" err="1">
                <a:solidFill>
                  <a:schemeClr val="tx1"/>
                </a:solidFill>
              </a:rPr>
              <a:t>образования</a:t>
            </a:r>
            <a:r>
              <a:rPr lang="uk-UA" sz="1500" dirty="0">
                <a:solidFill>
                  <a:schemeClr val="tx1"/>
                </a:solidFill>
              </a:rPr>
              <a:t>;</a:t>
            </a:r>
            <a:endParaRPr lang="ru-RU" sz="15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uk-UA" sz="1500" dirty="0">
                <a:solidFill>
                  <a:schemeClr val="tx1"/>
                </a:solidFill>
              </a:rPr>
              <a:t>3) </a:t>
            </a:r>
            <a:r>
              <a:rPr lang="uk-UA" sz="1500" dirty="0" err="1">
                <a:solidFill>
                  <a:schemeClr val="tx1"/>
                </a:solidFill>
              </a:rPr>
              <a:t>разработка</a:t>
            </a:r>
            <a:r>
              <a:rPr lang="uk-UA" sz="1500" dirty="0">
                <a:solidFill>
                  <a:schemeClr val="tx1"/>
                </a:solidFill>
              </a:rPr>
              <a:t> и </a:t>
            </a:r>
            <a:r>
              <a:rPr lang="uk-UA" sz="1500" dirty="0" err="1">
                <a:solidFill>
                  <a:schemeClr val="tx1"/>
                </a:solidFill>
              </a:rPr>
              <a:t>реализация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новых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>
                <a:solidFill>
                  <a:schemeClr val="tx1"/>
                </a:solidFill>
              </a:rPr>
              <a:t>социально-культурных</a:t>
            </a:r>
            <a:r>
              <a:rPr lang="uk-UA" sz="1500" dirty="0">
                <a:solidFill>
                  <a:schemeClr val="tx1"/>
                </a:solidFill>
              </a:rPr>
              <a:t> и </a:t>
            </a:r>
            <a:r>
              <a:rPr lang="uk-UA" sz="1500" dirty="0" err="1">
                <a:solidFill>
                  <a:schemeClr val="tx1"/>
                </a:solidFill>
              </a:rPr>
              <a:t>образовательных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err="1" smtClean="0">
                <a:solidFill>
                  <a:schemeClr val="tx1"/>
                </a:solidFill>
              </a:rPr>
              <a:t>проектов</a:t>
            </a:r>
            <a:r>
              <a:rPr lang="uk-UA" sz="1500" dirty="0">
                <a:solidFill>
                  <a:schemeClr val="tx1"/>
                </a:solidFill>
              </a:rPr>
              <a:t> </a:t>
            </a:r>
            <a:r>
              <a:rPr lang="uk-UA" sz="1500" dirty="0" smtClean="0">
                <a:solidFill>
                  <a:schemeClr val="tx1"/>
                </a:solidFill>
              </a:rPr>
              <a:t>в рамках Центра </a:t>
            </a:r>
            <a:r>
              <a:rPr lang="uk-UA" sz="1500" dirty="0" err="1" smtClean="0">
                <a:solidFill>
                  <a:schemeClr val="tx1"/>
                </a:solidFill>
              </a:rPr>
              <a:t>социокультурных</a:t>
            </a:r>
            <a:r>
              <a:rPr lang="uk-UA" sz="1500" dirty="0" smtClean="0">
                <a:solidFill>
                  <a:schemeClr val="tx1"/>
                </a:solidFill>
              </a:rPr>
              <a:t> </a:t>
            </a:r>
            <a:r>
              <a:rPr lang="uk-UA" sz="1500" dirty="0" err="1" smtClean="0">
                <a:solidFill>
                  <a:schemeClr val="tx1"/>
                </a:solidFill>
              </a:rPr>
              <a:t>инициатив</a:t>
            </a:r>
            <a:r>
              <a:rPr lang="uk-UA" sz="1500" dirty="0" smtClean="0">
                <a:solidFill>
                  <a:schemeClr val="tx1"/>
                </a:solidFill>
              </a:rPr>
              <a:t> и </a:t>
            </a:r>
            <a:r>
              <a:rPr lang="uk-UA" sz="1500" dirty="0" err="1" smtClean="0">
                <a:solidFill>
                  <a:schemeClr val="tx1"/>
                </a:solidFill>
              </a:rPr>
              <a:t>образования</a:t>
            </a:r>
            <a:r>
              <a:rPr lang="uk-UA" sz="1500" dirty="0" smtClean="0">
                <a:solidFill>
                  <a:schemeClr val="tx1"/>
                </a:solidFill>
              </a:rPr>
              <a:t>.</a:t>
            </a:r>
            <a:endParaRPr lang="ru-RU" sz="1500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uk-UA" sz="1600" dirty="0" smtClean="0"/>
              <a:t> 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57416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Перспективные </a:t>
            </a:r>
            <a:r>
              <a:rPr lang="ru-RU" sz="2800" b="1" dirty="0" smtClean="0">
                <a:solidFill>
                  <a:srgbClr val="FF0000"/>
                </a:solidFill>
              </a:rPr>
              <a:t> направления  </a:t>
            </a:r>
            <a:r>
              <a:rPr lang="ru-RU" sz="2800" b="1" dirty="0">
                <a:solidFill>
                  <a:srgbClr val="FF0000"/>
                </a:solidFill>
              </a:rPr>
              <a:t>и  формы  взаимодействия 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кафедры 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752764"/>
              </p:ext>
            </p:extLst>
          </p:nvPr>
        </p:nvGraphicFramePr>
        <p:xfrm>
          <a:off x="251520" y="1628800"/>
          <a:ext cx="8579296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42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Характер деятельности  </a:t>
            </a:r>
            <a:r>
              <a:rPr lang="ru-RU" b="1" dirty="0">
                <a:solidFill>
                  <a:srgbClr val="FF0000"/>
                </a:solidFill>
              </a:rPr>
              <a:t>КАФЕДРЫ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435280" cy="470073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Дата создания кафедры – </a:t>
            </a:r>
            <a:r>
              <a:rPr lang="ru-RU" b="1" dirty="0" smtClean="0">
                <a:solidFill>
                  <a:schemeClr val="tx1"/>
                </a:solidFill>
              </a:rPr>
              <a:t>2015 год.</a:t>
            </a:r>
          </a:p>
          <a:p>
            <a:pPr marL="11430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По </a:t>
            </a:r>
            <a:r>
              <a:rPr lang="ru-RU" dirty="0">
                <a:solidFill>
                  <a:schemeClr val="tx1"/>
                </a:solidFill>
              </a:rPr>
              <a:t>характеру выполняемой работы кафедра </a:t>
            </a:r>
            <a:r>
              <a:rPr lang="ru-RU" dirty="0" smtClean="0">
                <a:solidFill>
                  <a:schemeClr val="tx1"/>
                </a:solidFill>
              </a:rPr>
              <a:t>является </a:t>
            </a:r>
            <a:r>
              <a:rPr lang="ru-RU" b="1" dirty="0" smtClean="0">
                <a:solidFill>
                  <a:schemeClr val="tx1"/>
                </a:solidFill>
              </a:rPr>
              <a:t>общенаучной</a:t>
            </a:r>
            <a:r>
              <a:rPr lang="ru-RU" b="1" dirty="0">
                <a:solidFill>
                  <a:schemeClr val="tx1"/>
                </a:solidFill>
              </a:rPr>
              <a:t>, обслуживающей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114300" indent="0">
              <a:buNone/>
            </a:pPr>
            <a:r>
              <a:rPr lang="uk-UA" dirty="0" err="1">
                <a:solidFill>
                  <a:schemeClr val="tx1"/>
                </a:solidFill>
              </a:rPr>
              <a:t>Преподаватели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err="1" smtClean="0">
                <a:solidFill>
                  <a:schemeClr val="tx1"/>
                </a:solidFill>
              </a:rPr>
              <a:t>кафедры</a:t>
            </a:r>
            <a:r>
              <a:rPr lang="ru-RU" dirty="0" smtClean="0">
                <a:solidFill>
                  <a:schemeClr val="tx1"/>
                </a:solidFill>
              </a:rPr>
              <a:t>  читают дисциплины гуманитарного, экономического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естественнонаучного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циклов студентам всех направлений подготовки очной и заочной формы.</a:t>
            </a:r>
          </a:p>
          <a:p>
            <a:pPr marL="11430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  </a:t>
            </a:r>
            <a:r>
              <a:rPr lang="ru-RU" b="1" dirty="0" smtClean="0">
                <a:solidFill>
                  <a:schemeClr val="tx1"/>
                </a:solidFill>
              </a:rPr>
              <a:t>2018 года </a:t>
            </a:r>
            <a:r>
              <a:rPr lang="ru-RU" dirty="0" smtClean="0">
                <a:solidFill>
                  <a:schemeClr val="tx1"/>
                </a:solidFill>
              </a:rPr>
              <a:t>стала </a:t>
            </a:r>
            <a:r>
              <a:rPr lang="ru-RU" b="1" dirty="0" smtClean="0">
                <a:solidFill>
                  <a:schemeClr val="tx1"/>
                </a:solidFill>
              </a:rPr>
              <a:t>выпускающей </a:t>
            </a:r>
            <a:r>
              <a:rPr lang="ru-RU" dirty="0" smtClean="0">
                <a:solidFill>
                  <a:schemeClr val="tx1"/>
                </a:solidFill>
              </a:rPr>
              <a:t> и обеспечивает подготовку бакалавров  по направлению </a:t>
            </a:r>
            <a:r>
              <a:rPr lang="ru-RU" dirty="0" smtClean="0">
                <a:solidFill>
                  <a:schemeClr val="tx1"/>
                </a:solidFill>
              </a:rPr>
              <a:t>51.03.03. </a:t>
            </a:r>
            <a:r>
              <a:rPr lang="ru-RU" dirty="0" smtClean="0">
                <a:solidFill>
                  <a:schemeClr val="tx1"/>
                </a:solidFill>
              </a:rPr>
              <a:t>«Социально-культурная деятельность» (профиль «Менеджмент социально-культурной деятельности». Форма обучения – очная и заочная.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01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Кадровый  состав  кафедры (%)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743209"/>
              </p:ext>
            </p:extLst>
          </p:nvPr>
        </p:nvGraphicFramePr>
        <p:xfrm>
          <a:off x="179512" y="1772816"/>
          <a:ext cx="8373616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907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60672" cy="1039427"/>
          </a:xfrm>
        </p:spPr>
        <p:txBody>
          <a:bodyPr>
            <a:normAutofit/>
          </a:bodyPr>
          <a:lstStyle/>
          <a:p>
            <a:r>
              <a:rPr lang="uk-UA" sz="2800" b="1" dirty="0" err="1" smtClean="0">
                <a:solidFill>
                  <a:srgbClr val="FF0000"/>
                </a:solidFill>
              </a:rPr>
              <a:t>Повышение</a:t>
            </a:r>
            <a:r>
              <a:rPr lang="uk-UA" sz="2800" b="1" dirty="0" smtClean="0">
                <a:solidFill>
                  <a:srgbClr val="FF0000"/>
                </a:solidFill>
              </a:rPr>
              <a:t> </a:t>
            </a:r>
            <a:r>
              <a:rPr lang="uk-UA" sz="2800" b="1" dirty="0" err="1" smtClean="0">
                <a:solidFill>
                  <a:srgbClr val="FF0000"/>
                </a:solidFill>
              </a:rPr>
              <a:t>профессионального</a:t>
            </a:r>
            <a:r>
              <a:rPr lang="uk-UA" sz="2800" b="1" dirty="0" smtClean="0">
                <a:solidFill>
                  <a:srgbClr val="FF0000"/>
                </a:solidFill>
              </a:rPr>
              <a:t> </a:t>
            </a:r>
            <a:r>
              <a:rPr lang="uk-UA" sz="2800" b="1" dirty="0" err="1" smtClean="0">
                <a:solidFill>
                  <a:srgbClr val="FF0000"/>
                </a:solidFill>
              </a:rPr>
              <a:t>уровня</a:t>
            </a:r>
            <a:r>
              <a:rPr lang="uk-UA" sz="2800" b="1" dirty="0" smtClean="0">
                <a:solidFill>
                  <a:srgbClr val="FF0000"/>
                </a:solidFill>
              </a:rPr>
              <a:t> </a:t>
            </a:r>
            <a:r>
              <a:rPr lang="uk-UA" sz="2800" b="1" dirty="0" err="1" smtClean="0">
                <a:solidFill>
                  <a:srgbClr val="FF0000"/>
                </a:solidFill>
              </a:rPr>
              <a:t>преподавателей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391369"/>
              </p:ext>
            </p:extLst>
          </p:nvPr>
        </p:nvGraphicFramePr>
        <p:xfrm>
          <a:off x="467544" y="1700808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5759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sz="3100" b="1" dirty="0" smtClean="0">
                <a:solidFill>
                  <a:srgbClr val="FF0000"/>
                </a:solidFill>
              </a:rPr>
              <a:t>направление научно-исследовательской  деятельности</a:t>
            </a:r>
            <a:endParaRPr lang="ru-RU" sz="31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853213"/>
              </p:ext>
            </p:extLst>
          </p:nvPr>
        </p:nvGraphicFramePr>
        <p:xfrm>
          <a:off x="107504" y="1628800"/>
          <a:ext cx="892899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614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Основные направления </a:t>
            </a:r>
            <a:r>
              <a:rPr lang="ru-RU" sz="2800" b="1" dirty="0" smtClean="0">
                <a:solidFill>
                  <a:srgbClr val="FF0000"/>
                </a:solidFill>
              </a:rPr>
              <a:t>учебно-методической </a:t>
            </a:r>
            <a:r>
              <a:rPr lang="ru-RU" sz="2800" b="1" dirty="0">
                <a:solidFill>
                  <a:srgbClr val="FF0000"/>
                </a:solidFill>
              </a:rPr>
              <a:t>деятельности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841060"/>
              </p:ext>
            </p:extLst>
          </p:nvPr>
        </p:nvGraphicFramePr>
        <p:xfrm>
          <a:off x="179512" y="1700808"/>
          <a:ext cx="89644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4239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Сотрудничество </a:t>
            </a:r>
            <a:r>
              <a:rPr lang="ru-RU" b="1" dirty="0" smtClean="0">
                <a:solidFill>
                  <a:srgbClr val="FF0000"/>
                </a:solidFill>
              </a:rPr>
              <a:t> кафедры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450176"/>
              </p:ext>
            </p:extLst>
          </p:nvPr>
        </p:nvGraphicFramePr>
        <p:xfrm>
          <a:off x="395536" y="1484784"/>
          <a:ext cx="864096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280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Научные </a:t>
            </a:r>
            <a:r>
              <a:rPr lang="ru-RU" b="1" dirty="0" smtClean="0">
                <a:solidFill>
                  <a:srgbClr val="FF0000"/>
                </a:solidFill>
              </a:rPr>
              <a:t>связи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(</a:t>
            </a:r>
            <a:r>
              <a:rPr lang="ru-RU" sz="2200" b="1" dirty="0" smtClean="0">
                <a:solidFill>
                  <a:srgbClr val="FF0000"/>
                </a:solidFill>
              </a:rPr>
              <a:t>внедоговорные</a:t>
            </a:r>
            <a:r>
              <a:rPr lang="ru-RU" sz="2800" b="1" dirty="0" smtClean="0">
                <a:solidFill>
                  <a:srgbClr val="FF0000"/>
                </a:solidFill>
              </a:rPr>
              <a:t>)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102571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711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ЦЕЛИ  </a:t>
            </a:r>
            <a:r>
              <a:rPr lang="ru-RU" b="1" dirty="0">
                <a:solidFill>
                  <a:srgbClr val="FF0000"/>
                </a:solidFill>
              </a:rPr>
              <a:t>СТРАТЕГИЧЕСКОГО РАЗВИТИЯ КАФЕДРЫ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Расширение </a:t>
            </a:r>
            <a:r>
              <a:rPr lang="ru-RU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сферы образовательных услуг и создание системы менеджмента качества в общегуманитарном и социально-культурном </a:t>
            </a:r>
            <a:r>
              <a:rPr lang="ru-RU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направлениях.</a:t>
            </a:r>
          </a:p>
          <a:p>
            <a:r>
              <a:rPr lang="ru-RU" dirty="0">
                <a:solidFill>
                  <a:schemeClr val="tx1"/>
                </a:solidFill>
                <a:latin typeface="+mj-lt"/>
              </a:rPr>
              <a:t>Подготовка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менеджеров  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нового поколения для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социально-культурной сферы с 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учетом особенностей формирования и функционирования современной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культурной ситуации.</a:t>
            </a:r>
            <a:endParaRPr lang="ru-RU" dirty="0">
              <a:solidFill>
                <a:schemeClr val="tx1"/>
              </a:solidFill>
              <a:latin typeface="+mj-lt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2014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1553</TotalTime>
  <Words>641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Стратегия развития кафедры   «Общенаучные дисциплины»</vt:lpstr>
      <vt:lpstr> Характер деятельности  КАФЕДРЫ </vt:lpstr>
      <vt:lpstr>Кадровый  состав  кафедры (%)</vt:lpstr>
      <vt:lpstr>Повышение профессионального уровня преподавателей</vt:lpstr>
      <vt:lpstr>  направление научно-исследовательской  деятельности</vt:lpstr>
      <vt:lpstr>Основные направления учебно-методической деятельности</vt:lpstr>
      <vt:lpstr>Сотрудничество  кафедры</vt:lpstr>
      <vt:lpstr>Научные связи  (внедоговорные)</vt:lpstr>
      <vt:lpstr>ЦЕЛИ  СТРАТЕГИЧЕСКОГО РАЗВИТИЯ КАФЕДРЫ</vt:lpstr>
      <vt:lpstr>Стратегические задачи кафедры</vt:lpstr>
      <vt:lpstr>Перспективные  направления  и  формы  взаимодействия  кафедры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Дом</cp:lastModifiedBy>
  <cp:revision>32</cp:revision>
  <dcterms:created xsi:type="dcterms:W3CDTF">2020-04-05T12:32:24Z</dcterms:created>
  <dcterms:modified xsi:type="dcterms:W3CDTF">2020-04-07T04:14:22Z</dcterms:modified>
</cp:coreProperties>
</file>